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8" r:id="rId2"/>
    <p:sldId id="281" r:id="rId3"/>
    <p:sldId id="282" r:id="rId4"/>
    <p:sldId id="283" r:id="rId5"/>
    <p:sldId id="316" r:id="rId6"/>
    <p:sldId id="317" r:id="rId7"/>
    <p:sldId id="318" r:id="rId8"/>
    <p:sldId id="319" r:id="rId9"/>
    <p:sldId id="326" r:id="rId10"/>
    <p:sldId id="320" r:id="rId11"/>
    <p:sldId id="321" r:id="rId12"/>
    <p:sldId id="322" r:id="rId13"/>
    <p:sldId id="313" r:id="rId14"/>
    <p:sldId id="323" r:id="rId15"/>
    <p:sldId id="324" r:id="rId16"/>
    <p:sldId id="325" r:id="rId17"/>
    <p:sldId id="327" r:id="rId18"/>
    <p:sldId id="329" r:id="rId19"/>
    <p:sldId id="330" r:id="rId20"/>
    <p:sldId id="331" r:id="rId21"/>
    <p:sldId id="332" r:id="rId22"/>
  </p:sldIdLst>
  <p:sldSz cx="9144000" cy="5143500" type="screen16x9"/>
  <p:notesSz cx="9296400" cy="7010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804B"/>
    <a:srgbClr val="00C06A"/>
    <a:srgbClr val="26A8DF"/>
    <a:srgbClr val="C9C011"/>
    <a:srgbClr val="CCFF66"/>
    <a:srgbClr val="15C06A"/>
    <a:srgbClr val="B1CE37"/>
    <a:srgbClr val="40BF38"/>
    <a:srgbClr val="FF7C80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178" autoAdjust="0"/>
  </p:normalViewPr>
  <p:slideViewPr>
    <p:cSldViewPr>
      <p:cViewPr varScale="1">
        <p:scale>
          <a:sx n="78" d="100"/>
          <a:sy n="78" d="100"/>
        </p:scale>
        <p:origin x="940" y="3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65809" y="0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2E6E017-A963-4A82-B8B2-F25912348ED9}" type="datetimeFigureOut">
              <a:rPr lang="en-US" smtClean="0"/>
              <a:t>7/20/2024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658664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65809" y="6658664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2BED2E8A-BC53-4118-AA88-80264F1A97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6895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29075" cy="3508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65738" y="0"/>
            <a:ext cx="4029075" cy="3508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E276CD-5A03-400B-9626-9CAC9FC07700}" type="datetimeFigureOut">
              <a:rPr lang="en-US" smtClean="0"/>
              <a:t>7/20/2024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46350" y="876300"/>
            <a:ext cx="4203700" cy="2365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30275" y="3373438"/>
            <a:ext cx="7435850" cy="276066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659563"/>
            <a:ext cx="4029075" cy="3508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65738" y="6659563"/>
            <a:ext cx="4029075" cy="3508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4A5CCB-EE0E-4589-AFE9-2AE502C1D0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0824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02940"/>
            <a:ext cx="9144000" cy="850392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075940A6-6B58-4C50-8006-0CA1F2B5298B}"/>
              </a:ext>
            </a:extLst>
          </p:cNvPr>
          <p:cNvSpPr/>
          <p:nvPr userDrawn="1"/>
        </p:nvSpPr>
        <p:spPr>
          <a:xfrm>
            <a:off x="3048000" y="4781550"/>
            <a:ext cx="2438400" cy="324000"/>
          </a:xfrm>
          <a:prstGeom prst="rect">
            <a:avLst/>
          </a:prstGeom>
          <a:solidFill>
            <a:srgbClr val="F880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5DAB9A3-DA0D-4826-A94E-E96849D6EA0E}"/>
              </a:ext>
            </a:extLst>
          </p:cNvPr>
          <p:cNvSpPr txBox="1"/>
          <p:nvPr userDrawn="1"/>
        </p:nvSpPr>
        <p:spPr>
          <a:xfrm>
            <a:off x="3637974" y="4820878"/>
            <a:ext cx="2590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ae_Ouhod" panose="020B0803030604020204" pitchFamily="34" charset="-78"/>
                <a:cs typeface="ae_Ouhod" panose="020B0803030604020204" pitchFamily="34" charset="-78"/>
              </a:rPr>
              <a:t>Sejarah </a:t>
            </a:r>
            <a:r>
              <a:rPr lang="en-US" sz="1100" dirty="0" err="1">
                <a:solidFill>
                  <a:schemeClr val="bg1"/>
                </a:solidFill>
                <a:latin typeface="ae_Ouhod" panose="020B0803030604020204" pitchFamily="34" charset="-78"/>
                <a:cs typeface="ae_Ouhod" panose="020B0803030604020204" pitchFamily="34" charset="-78"/>
              </a:rPr>
              <a:t>Kebudayaan</a:t>
            </a:r>
            <a:r>
              <a:rPr lang="en-US" sz="1100" dirty="0">
                <a:solidFill>
                  <a:schemeClr val="bg1"/>
                </a:solidFill>
                <a:latin typeface="ae_Ouhod" panose="020B0803030604020204" pitchFamily="34" charset="-78"/>
                <a:cs typeface="ae_Ouhod" panose="020B0803030604020204" pitchFamily="34" charset="-78"/>
              </a:rPr>
              <a:t> Islam</a:t>
            </a:r>
            <a:endParaRPr lang="en-ID" sz="1100" dirty="0">
              <a:solidFill>
                <a:schemeClr val="bg1"/>
              </a:solidFill>
              <a:latin typeface="ae_Ouhod" panose="020B0803030604020204" pitchFamily="34" charset="-78"/>
              <a:cs typeface="ae_Ouhod" panose="020B0803030604020204" pitchFamily="34" charset="-78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B741517-C15C-40FB-B78B-0CE180BB4AC3}"/>
              </a:ext>
            </a:extLst>
          </p:cNvPr>
          <p:cNvSpPr/>
          <p:nvPr userDrawn="1"/>
        </p:nvSpPr>
        <p:spPr>
          <a:xfrm>
            <a:off x="8305800" y="4891357"/>
            <a:ext cx="762000" cy="194993"/>
          </a:xfrm>
          <a:prstGeom prst="rect">
            <a:avLst/>
          </a:prstGeom>
          <a:solidFill>
            <a:srgbClr val="15C0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B409A54-7B0D-4BC4-8096-69695C6AD07A}"/>
              </a:ext>
            </a:extLst>
          </p:cNvPr>
          <p:cNvSpPr txBox="1"/>
          <p:nvPr userDrawn="1"/>
        </p:nvSpPr>
        <p:spPr>
          <a:xfrm>
            <a:off x="8534400" y="4793218"/>
            <a:ext cx="589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ae_Ouhod" panose="020B0803030604020204" pitchFamily="34" charset="-78"/>
                <a:cs typeface="ae_Ouhod" panose="020B0803030604020204" pitchFamily="34" charset="-78"/>
              </a:rPr>
              <a:t>MI</a:t>
            </a:r>
            <a:endParaRPr lang="en-ID" b="1" dirty="0">
              <a:solidFill>
                <a:schemeClr val="bg1"/>
              </a:solidFill>
              <a:latin typeface="ae_Ouhod" panose="020B0803030604020204" pitchFamily="34" charset="-78"/>
              <a:cs typeface="ae_Ouhod" panose="020B0803030604020204" pitchFamily="34" charset="-78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A7859D8-F533-49FD-80EC-9D8DED124CA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4757838"/>
            <a:ext cx="1656774" cy="360000"/>
          </a:xfrm>
          <a:prstGeom prst="rect">
            <a:avLst/>
          </a:prstGeom>
          <a:effectLst>
            <a:glow rad="25400">
              <a:schemeClr val="bg1">
                <a:alpha val="50000"/>
              </a:schemeClr>
            </a:glow>
          </a:effec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5DC0B35D-6CD5-4F07-97B2-378CAA575587}"/>
              </a:ext>
            </a:extLst>
          </p:cNvPr>
          <p:cNvSpPr/>
          <p:nvPr userDrawn="1"/>
        </p:nvSpPr>
        <p:spPr>
          <a:xfrm>
            <a:off x="8470488" y="4820878"/>
            <a:ext cx="653848" cy="256487"/>
          </a:xfrm>
          <a:prstGeom prst="rect">
            <a:avLst/>
          </a:prstGeom>
          <a:solidFill>
            <a:srgbClr val="15C0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MTs</a:t>
            </a:r>
            <a:endParaRPr lang="en-ID" sz="2000" b="1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6A22F32B-1D14-4F15-AC9A-EFCAB144EE9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4451" y="94841"/>
            <a:ext cx="1656774" cy="360000"/>
          </a:xfrm>
          <a:prstGeom prst="rect">
            <a:avLst/>
          </a:prstGeom>
          <a:effectLst>
            <a:glow rad="25400">
              <a:schemeClr val="bg1">
                <a:alpha val="5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3541881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7/20/2024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9858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7/20/2024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7931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0997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7/20/2024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0390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7/20/2024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2740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7/20/2024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6227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7/20/2024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077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7/20/2024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797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7/20/2024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639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7/20/2024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6063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325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54" r="2812"/>
          <a:stretch/>
        </p:blipFill>
        <p:spPr>
          <a:xfrm>
            <a:off x="-9525" y="-50250"/>
            <a:ext cx="9153525" cy="5193750"/>
          </a:xfrm>
          <a:prstGeom prst="rect">
            <a:avLst/>
          </a:prstGeom>
        </p:spPr>
      </p:pic>
      <p:sp>
        <p:nvSpPr>
          <p:cNvPr id="8" name="テキスト プレースホルダー 11"/>
          <p:cNvSpPr txBox="1">
            <a:spLocks/>
          </p:cNvSpPr>
          <p:nvPr/>
        </p:nvSpPr>
        <p:spPr>
          <a:xfrm>
            <a:off x="3901966" y="2202538"/>
            <a:ext cx="4793616" cy="788673"/>
          </a:xfrm>
          <a:prstGeom prst="rect">
            <a:avLst/>
          </a:prstGeom>
        </p:spPr>
        <p:txBody>
          <a:bodyPr lIns="68580" tIns="34290" rIns="68580" bIns="34290" anchor="t">
            <a:noAutofit/>
          </a:bodyPr>
          <a:lstStyle>
            <a:lvl1pPr marL="342900" indent="-342900" algn="ctr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>
                <a:solidFill>
                  <a:srgbClr val="B1CE37"/>
                </a:solidFill>
                <a:cs typeface="Arial" pitchFamily="34" charset="0"/>
              </a:rPr>
              <a:t>FIKIH</a:t>
            </a:r>
            <a:endParaRPr lang="id-ID" b="1" dirty="0">
              <a:solidFill>
                <a:srgbClr val="B1CE37"/>
              </a:solidFill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9" name="直線コネクタ 9"/>
          <p:cNvCxnSpPr/>
          <p:nvPr/>
        </p:nvCxnSpPr>
        <p:spPr>
          <a:xfrm>
            <a:off x="4455855" y="3024736"/>
            <a:ext cx="3733800" cy="0"/>
          </a:xfrm>
          <a:prstGeom prst="line">
            <a:avLst/>
          </a:prstGeom>
          <a:noFill/>
          <a:ln w="2857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headEnd type="oval"/>
            <a:tailEnd type="oval"/>
          </a:ln>
          <a:effectLst/>
        </p:spPr>
      </p:cxnSp>
      <p:sp>
        <p:nvSpPr>
          <p:cNvPr id="10" name="タイトル 1"/>
          <p:cNvSpPr txBox="1">
            <a:spLocks/>
          </p:cNvSpPr>
          <p:nvPr/>
        </p:nvSpPr>
        <p:spPr>
          <a:xfrm>
            <a:off x="3781763" y="1558454"/>
            <a:ext cx="5073868" cy="469019"/>
          </a:xfrm>
          <a:prstGeom prst="rect">
            <a:avLst/>
          </a:prstGeom>
        </p:spPr>
        <p:txBody>
          <a:bodyPr lIns="68580" tIns="34290" rIns="68580" bIns="34290" anchor="b"/>
          <a:lstStyle>
            <a:lvl1pPr algn="ctr" defTabSz="914400" rtl="0" eaLnBrk="1" latinLnBrk="0" hangingPunct="1">
              <a:spcBef>
                <a:spcPct val="0"/>
              </a:spcBef>
              <a:buNone/>
              <a:defRPr sz="9600" kern="1200" spc="15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1632713">
              <a:defRPr/>
            </a:pPr>
            <a:r>
              <a:rPr kumimoji="1" lang="en-US" altLang="ja-JP" sz="3200" b="1" spc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MEDIA MENGAJAR</a:t>
            </a:r>
            <a:endParaRPr kumimoji="1" lang="ja-JP" altLang="en-US" sz="3200" b="1" spc="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356240" y="3108946"/>
            <a:ext cx="1933030" cy="31547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UNTUK MTs KELAS IX</a:t>
            </a:r>
            <a:endParaRPr lang="id-ID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Cube 12"/>
          <p:cNvSpPr/>
          <p:nvPr/>
        </p:nvSpPr>
        <p:spPr>
          <a:xfrm>
            <a:off x="1524000" y="819150"/>
            <a:ext cx="2377966" cy="3232405"/>
          </a:xfrm>
          <a:prstGeom prst="cube">
            <a:avLst>
              <a:gd name="adj" fmla="val 3711"/>
            </a:avLst>
          </a:prstGeom>
          <a:gradFill flip="none" rotWithShape="1">
            <a:gsLst>
              <a:gs pos="0">
                <a:schemeClr val="bg1">
                  <a:lumMod val="75000"/>
                  <a:shade val="30000"/>
                  <a:satMod val="115000"/>
                </a:schemeClr>
              </a:gs>
              <a:gs pos="50000">
                <a:schemeClr val="bg1">
                  <a:lumMod val="75000"/>
                  <a:shade val="67500"/>
                  <a:satMod val="115000"/>
                </a:schemeClr>
              </a:gs>
              <a:gs pos="100000">
                <a:schemeClr val="bg1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1BC4706-8FDE-4589-9E30-84AA3A8DBC4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11" r="789"/>
          <a:stretch/>
        </p:blipFill>
        <p:spPr>
          <a:xfrm rot="16200000">
            <a:off x="1080523" y="1344570"/>
            <a:ext cx="3156205" cy="2257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271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600"/>
                            </p:stCondLst>
                            <p:childTnLst>
                              <p:par>
                                <p:cTn id="1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98" y="168607"/>
            <a:ext cx="5682052" cy="77740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685800" y="264518"/>
            <a:ext cx="533205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ID" sz="2800" dirty="0">
                <a:ln w="0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A. </a:t>
            </a:r>
            <a:r>
              <a:rPr lang="en-ID" sz="2800" dirty="0" err="1">
                <a:ln w="0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Kurban</a:t>
            </a:r>
            <a:endParaRPr lang="en-GB" sz="2800" i="1" dirty="0">
              <a:ln w="0"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cs typeface="Calibri" panose="020F050202020403020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8BC32D-7CCC-4297-BE9A-A6C07BAB2622}"/>
              </a:ext>
            </a:extLst>
          </p:cNvPr>
          <p:cNvGrpSpPr/>
          <p:nvPr/>
        </p:nvGrpSpPr>
        <p:grpSpPr>
          <a:xfrm>
            <a:off x="-24493" y="4337321"/>
            <a:ext cx="9144000" cy="954527"/>
            <a:chOff x="32951" y="2419350"/>
            <a:chExt cx="9144000" cy="95452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2A3B422-385F-42F2-910D-64E2F53C77DE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18D7C70-156E-4D02-B189-0E771A6716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3FA78A7-395B-4E1B-AD84-C4519CBC554A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9D30A7-B719-48D3-92D8-8813D8834752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E976DA06-1F22-54DE-6B0E-F67816ECE44B}"/>
              </a:ext>
            </a:extLst>
          </p:cNvPr>
          <p:cNvSpPr txBox="1"/>
          <p:nvPr/>
        </p:nvSpPr>
        <p:spPr>
          <a:xfrm>
            <a:off x="526912" y="943160"/>
            <a:ext cx="7239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b="1" dirty="0"/>
              <a:t>5. Tata Cara </a:t>
            </a:r>
            <a:r>
              <a:rPr lang="en-ID" b="1" dirty="0" err="1"/>
              <a:t>Berkurban</a:t>
            </a:r>
            <a:endParaRPr lang="en-ID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EB02F0B0-C1A0-EB02-7DC9-D48D8D654D73}"/>
              </a:ext>
            </a:extLst>
          </p:cNvPr>
          <p:cNvSpPr/>
          <p:nvPr/>
        </p:nvSpPr>
        <p:spPr>
          <a:xfrm>
            <a:off x="526912" y="1356226"/>
            <a:ext cx="8429941" cy="3071707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marL="228600" indent="-228600">
              <a:lnSpc>
                <a:spcPct val="150000"/>
              </a:lnSpc>
              <a:buFont typeface="+mj-lt"/>
              <a:buAutoNum type="alphaLcPeriod" startAt="8"/>
            </a:pPr>
            <a:r>
              <a:rPr lang="en-ID" sz="1200" dirty="0" err="1">
                <a:solidFill>
                  <a:schemeClr val="tx1"/>
                </a:solidFill>
              </a:rPr>
              <a:t>Membaca</a:t>
            </a:r>
            <a:r>
              <a:rPr lang="en-ID" sz="1200" dirty="0">
                <a:solidFill>
                  <a:schemeClr val="tx1"/>
                </a:solidFill>
              </a:rPr>
              <a:t> takbir dan </a:t>
            </a:r>
            <a:r>
              <a:rPr lang="en-ID" sz="1200" dirty="0" err="1">
                <a:solidFill>
                  <a:schemeClr val="tx1"/>
                </a:solidFill>
              </a:rPr>
              <a:t>tahmid</a:t>
            </a:r>
            <a:r>
              <a:rPr lang="en-ID" sz="1200" dirty="0">
                <a:solidFill>
                  <a:schemeClr val="tx1"/>
                </a:solidFill>
              </a:rPr>
              <a:t>;</a:t>
            </a:r>
          </a:p>
          <a:p>
            <a:pPr marL="228600" indent="-228600">
              <a:lnSpc>
                <a:spcPct val="150000"/>
              </a:lnSpc>
              <a:buFont typeface="+mj-lt"/>
              <a:buAutoNum type="alphaLcPeriod" startAt="8"/>
            </a:pPr>
            <a:r>
              <a:rPr lang="en-US" sz="1200" dirty="0" err="1">
                <a:solidFill>
                  <a:schemeClr val="tx1"/>
                </a:solidFill>
              </a:rPr>
              <a:t>Membaca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err="1">
                <a:solidFill>
                  <a:schemeClr val="tx1"/>
                </a:solidFill>
              </a:rPr>
              <a:t>selawat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err="1">
                <a:solidFill>
                  <a:schemeClr val="tx1"/>
                </a:solidFill>
              </a:rPr>
              <a:t>atas</a:t>
            </a:r>
            <a:r>
              <a:rPr lang="en-US" sz="1200" dirty="0">
                <a:solidFill>
                  <a:schemeClr val="tx1"/>
                </a:solidFill>
              </a:rPr>
              <a:t> Nabi Muhammad</a:t>
            </a:r>
          </a:p>
          <a:p>
            <a:pPr marL="228600" indent="-228600">
              <a:lnSpc>
                <a:spcPct val="150000"/>
              </a:lnSpc>
              <a:buFont typeface="+mj-lt"/>
              <a:buAutoNum type="alphaLcPeriod" startAt="8"/>
            </a:pPr>
            <a:r>
              <a:rPr lang="en-ID" sz="1200" dirty="0" err="1">
                <a:solidFill>
                  <a:schemeClr val="tx1"/>
                </a:solidFill>
              </a:rPr>
              <a:t>Membaca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doa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menyembelih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hewan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kurban</a:t>
            </a:r>
            <a:r>
              <a:rPr lang="en-ID" sz="1200" dirty="0">
                <a:solidFill>
                  <a:schemeClr val="tx1"/>
                </a:solidFill>
              </a:rPr>
              <a:t>; </a:t>
            </a:r>
            <a:endParaRPr lang="en-US" sz="1200" dirty="0">
              <a:solidFill>
                <a:schemeClr val="tx1"/>
              </a:solidFill>
            </a:endParaRPr>
          </a:p>
          <a:p>
            <a:pPr marL="228600" indent="-228600">
              <a:lnSpc>
                <a:spcPct val="150000"/>
              </a:lnSpc>
              <a:buFont typeface="+mj-lt"/>
              <a:buAutoNum type="alphaLcPeriod" startAt="8"/>
            </a:pPr>
            <a:r>
              <a:rPr lang="en-ID" sz="1200" dirty="0" err="1">
                <a:solidFill>
                  <a:schemeClr val="tx1"/>
                </a:solidFill>
              </a:rPr>
              <a:t>Menyembelih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empat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bagian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leher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hewan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kurban</a:t>
            </a:r>
            <a:r>
              <a:rPr lang="en-ID" sz="1200" dirty="0">
                <a:solidFill>
                  <a:schemeClr val="tx1"/>
                </a:solidFill>
              </a:rPr>
              <a:t>, </a:t>
            </a:r>
            <a:r>
              <a:rPr lang="en-ID" sz="1200" dirty="0" err="1">
                <a:solidFill>
                  <a:schemeClr val="tx1"/>
                </a:solidFill>
              </a:rPr>
              <a:t>yaitu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tenggorokan</a:t>
            </a:r>
            <a:r>
              <a:rPr lang="en-ID" sz="1200" dirty="0">
                <a:solidFill>
                  <a:schemeClr val="tx1"/>
                </a:solidFill>
              </a:rPr>
              <a:t> (</a:t>
            </a:r>
            <a:r>
              <a:rPr lang="en-ID" sz="1200" dirty="0" err="1">
                <a:solidFill>
                  <a:schemeClr val="tx1"/>
                </a:solidFill>
              </a:rPr>
              <a:t>h.ulqūm</a:t>
            </a:r>
            <a:r>
              <a:rPr lang="en-ID" sz="1200" dirty="0">
                <a:solidFill>
                  <a:schemeClr val="tx1"/>
                </a:solidFill>
              </a:rPr>
              <a:t>), </a:t>
            </a:r>
            <a:r>
              <a:rPr lang="en-ID" sz="1200" dirty="0" err="1">
                <a:solidFill>
                  <a:schemeClr val="tx1"/>
                </a:solidFill>
              </a:rPr>
              <a:t>kerongkongan</a:t>
            </a:r>
            <a:r>
              <a:rPr lang="en-ID" sz="1200" dirty="0">
                <a:solidFill>
                  <a:schemeClr val="tx1"/>
                </a:solidFill>
              </a:rPr>
              <a:t> (</a:t>
            </a:r>
            <a:r>
              <a:rPr lang="en-ID" sz="1200" dirty="0" err="1">
                <a:solidFill>
                  <a:schemeClr val="tx1"/>
                </a:solidFill>
              </a:rPr>
              <a:t>māri</a:t>
            </a:r>
            <a:r>
              <a:rPr lang="en-ID" sz="1200" dirty="0">
                <a:solidFill>
                  <a:schemeClr val="tx1"/>
                </a:solidFill>
              </a:rPr>
              <a:t>’), dan dua </a:t>
            </a:r>
            <a:r>
              <a:rPr lang="en-ID" sz="1200" dirty="0" err="1">
                <a:solidFill>
                  <a:schemeClr val="tx1"/>
                </a:solidFill>
              </a:rPr>
              <a:t>urat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leher</a:t>
            </a:r>
            <a:r>
              <a:rPr lang="en-ID" sz="1200" dirty="0">
                <a:solidFill>
                  <a:schemeClr val="tx1"/>
                </a:solidFill>
              </a:rPr>
              <a:t> yang </a:t>
            </a:r>
            <a:r>
              <a:rPr lang="en-ID" sz="1200" dirty="0" err="1">
                <a:solidFill>
                  <a:schemeClr val="tx1"/>
                </a:solidFill>
              </a:rPr>
              <a:t>ada</a:t>
            </a:r>
            <a:r>
              <a:rPr lang="en-ID" sz="1200" dirty="0">
                <a:solidFill>
                  <a:schemeClr val="tx1"/>
                </a:solidFill>
              </a:rPr>
              <a:t> di </a:t>
            </a:r>
            <a:r>
              <a:rPr lang="en-ID" sz="1200" dirty="0" err="1">
                <a:solidFill>
                  <a:schemeClr val="tx1"/>
                </a:solidFill>
              </a:rPr>
              <a:t>kanan</a:t>
            </a:r>
            <a:r>
              <a:rPr lang="en-ID" sz="1200" dirty="0">
                <a:solidFill>
                  <a:schemeClr val="tx1"/>
                </a:solidFill>
              </a:rPr>
              <a:t> dan </a:t>
            </a:r>
            <a:r>
              <a:rPr lang="en-ID" sz="1200" dirty="0" err="1">
                <a:solidFill>
                  <a:schemeClr val="tx1"/>
                </a:solidFill>
              </a:rPr>
              <a:t>kirinya</a:t>
            </a:r>
            <a:r>
              <a:rPr lang="en-ID" sz="1200" dirty="0">
                <a:solidFill>
                  <a:schemeClr val="tx1"/>
                </a:solidFill>
              </a:rPr>
              <a:t> (</a:t>
            </a:r>
            <a:r>
              <a:rPr lang="en-ID" sz="1200" dirty="0" err="1">
                <a:solidFill>
                  <a:schemeClr val="tx1"/>
                </a:solidFill>
              </a:rPr>
              <a:t>wajadain</a:t>
            </a:r>
            <a:r>
              <a:rPr lang="en-ID" sz="1200" dirty="0">
                <a:solidFill>
                  <a:schemeClr val="tx1"/>
                </a:solidFill>
              </a:rPr>
              <a:t>).</a:t>
            </a:r>
          </a:p>
          <a:p>
            <a:pPr marL="228600" indent="-228600">
              <a:lnSpc>
                <a:spcPct val="150000"/>
              </a:lnSpc>
              <a:buFont typeface="+mj-lt"/>
              <a:buAutoNum type="alphaLcPeriod" startAt="8"/>
            </a:pPr>
            <a:r>
              <a:rPr lang="en-ID" sz="1200" dirty="0" err="1">
                <a:solidFill>
                  <a:schemeClr val="tx1"/>
                </a:solidFill>
              </a:rPr>
              <a:t>Menyembelih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dengan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cepat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satu</a:t>
            </a:r>
            <a:r>
              <a:rPr lang="en-ID" sz="1200" dirty="0">
                <a:solidFill>
                  <a:schemeClr val="tx1"/>
                </a:solidFill>
              </a:rPr>
              <a:t> kali </a:t>
            </a:r>
            <a:r>
              <a:rPr lang="en-ID" sz="1200" dirty="0" err="1">
                <a:solidFill>
                  <a:schemeClr val="tx1"/>
                </a:solidFill>
              </a:rPr>
              <a:t>gerakan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tanpa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mengangkat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alat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potong</a:t>
            </a:r>
            <a:r>
              <a:rPr lang="en-ID" sz="1200" dirty="0">
                <a:solidFill>
                  <a:schemeClr val="tx1"/>
                </a:solidFill>
              </a:rPr>
              <a:t>.</a:t>
            </a:r>
          </a:p>
          <a:p>
            <a:pPr marL="228600" indent="-228600">
              <a:lnSpc>
                <a:spcPct val="150000"/>
              </a:lnSpc>
              <a:buFont typeface="+mj-lt"/>
              <a:buAutoNum type="alphaLcPeriod" startAt="8"/>
            </a:pPr>
            <a:r>
              <a:rPr lang="en-ID" sz="1200" dirty="0" err="1">
                <a:solidFill>
                  <a:schemeClr val="tx1"/>
                </a:solidFill>
              </a:rPr>
              <a:t>Memastikan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darah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memancar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dari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leher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hewan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kurban</a:t>
            </a:r>
            <a:r>
              <a:rPr lang="en-ID" sz="1200" dirty="0">
                <a:solidFill>
                  <a:schemeClr val="tx1"/>
                </a:solidFill>
              </a:rPr>
              <a:t>. </a:t>
            </a:r>
          </a:p>
          <a:p>
            <a:pPr marL="228600" indent="-228600">
              <a:lnSpc>
                <a:spcPct val="150000"/>
              </a:lnSpc>
              <a:buFont typeface="+mj-lt"/>
              <a:buAutoNum type="alphaLcPeriod" startAt="8"/>
            </a:pPr>
            <a:r>
              <a:rPr lang="en-ID" sz="1200" dirty="0" err="1">
                <a:solidFill>
                  <a:schemeClr val="tx1"/>
                </a:solidFill>
              </a:rPr>
              <a:t>Memastikan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hewan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kurban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mati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karena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disembelih</a:t>
            </a:r>
            <a:r>
              <a:rPr lang="en-ID" sz="1200" dirty="0">
                <a:solidFill>
                  <a:schemeClr val="tx1"/>
                </a:solidFill>
              </a:rPr>
              <a:t>, </a:t>
            </a:r>
            <a:r>
              <a:rPr lang="en-ID" sz="1200" dirty="0" err="1">
                <a:solidFill>
                  <a:schemeClr val="tx1"/>
                </a:solidFill>
              </a:rPr>
              <a:t>bukan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sebab</a:t>
            </a:r>
            <a:r>
              <a:rPr lang="en-ID" sz="1200" dirty="0">
                <a:solidFill>
                  <a:schemeClr val="tx1"/>
                </a:solidFill>
              </a:rPr>
              <a:t> lain</a:t>
            </a:r>
            <a:r>
              <a:rPr lang="en-US" sz="1200" dirty="0" err="1">
                <a:solidFill>
                  <a:schemeClr val="tx1"/>
                </a:solidFill>
              </a:rPr>
              <a:t>mmad</a:t>
            </a:r>
            <a:r>
              <a:rPr lang="en-US" sz="1200" dirty="0">
                <a:solidFill>
                  <a:schemeClr val="tx1"/>
                </a:solidFill>
              </a:rPr>
              <a:t> Saw.;</a:t>
            </a:r>
          </a:p>
          <a:p>
            <a:pPr marL="228600" indent="-228600">
              <a:lnSpc>
                <a:spcPct val="150000"/>
              </a:lnSpc>
              <a:buFont typeface="+mj-lt"/>
              <a:buAutoNum type="alphaLcPeriod" startAt="8"/>
            </a:pPr>
            <a:r>
              <a:rPr lang="en-ID" sz="1200" dirty="0" err="1">
                <a:solidFill>
                  <a:schemeClr val="tx1"/>
                </a:solidFill>
              </a:rPr>
              <a:t>Memutuskan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leher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hewan</a:t>
            </a:r>
            <a:r>
              <a:rPr lang="en-ID" sz="1200" dirty="0">
                <a:solidFill>
                  <a:schemeClr val="tx1"/>
                </a:solidFill>
              </a:rPr>
              <a:t> dan </a:t>
            </a:r>
            <a:r>
              <a:rPr lang="en-ID" sz="1200" dirty="0" err="1">
                <a:solidFill>
                  <a:schemeClr val="tx1"/>
                </a:solidFill>
              </a:rPr>
              <a:t>mengulitinya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setelah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dipastikan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mati</a:t>
            </a:r>
            <a:endParaRPr lang="en-ID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3842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98" y="168607"/>
            <a:ext cx="5682052" cy="77740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685800" y="264518"/>
            <a:ext cx="533205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ID" sz="2800" dirty="0">
                <a:ln w="0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A. </a:t>
            </a:r>
            <a:r>
              <a:rPr lang="en-ID" sz="2800" dirty="0" err="1">
                <a:ln w="0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Kurban</a:t>
            </a:r>
            <a:endParaRPr lang="en-GB" sz="2800" i="1" dirty="0">
              <a:ln w="0"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cs typeface="Calibri" panose="020F050202020403020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8BC32D-7CCC-4297-BE9A-A6C07BAB2622}"/>
              </a:ext>
            </a:extLst>
          </p:cNvPr>
          <p:cNvGrpSpPr/>
          <p:nvPr/>
        </p:nvGrpSpPr>
        <p:grpSpPr>
          <a:xfrm>
            <a:off x="-24493" y="4337321"/>
            <a:ext cx="9144000" cy="954527"/>
            <a:chOff x="32951" y="2419350"/>
            <a:chExt cx="9144000" cy="95452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2A3B422-385F-42F2-910D-64E2F53C77DE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18D7C70-156E-4D02-B189-0E771A6716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3FA78A7-395B-4E1B-AD84-C4519CBC554A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9D30A7-B719-48D3-92D8-8813D8834752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E976DA06-1F22-54DE-6B0E-F67816ECE44B}"/>
              </a:ext>
            </a:extLst>
          </p:cNvPr>
          <p:cNvSpPr txBox="1"/>
          <p:nvPr/>
        </p:nvSpPr>
        <p:spPr>
          <a:xfrm>
            <a:off x="564110" y="1183481"/>
            <a:ext cx="363582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b="1" dirty="0"/>
              <a:t>6. </a:t>
            </a:r>
            <a:r>
              <a:rPr lang="en-ID" b="1" dirty="0" err="1"/>
              <a:t>Larangan</a:t>
            </a:r>
            <a:r>
              <a:rPr lang="en-ID" b="1" dirty="0"/>
              <a:t> </a:t>
            </a:r>
            <a:r>
              <a:rPr lang="en-ID" b="1" dirty="0" err="1"/>
              <a:t>dalam</a:t>
            </a:r>
            <a:r>
              <a:rPr lang="en-ID" b="1" dirty="0"/>
              <a:t> </a:t>
            </a:r>
            <a:r>
              <a:rPr lang="en-ID" b="1" dirty="0" err="1"/>
              <a:t>Berkurban</a:t>
            </a:r>
            <a:endParaRPr lang="en-ID" dirty="0"/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EE66CA7A-152C-47E8-EE72-425ED38BE5D8}"/>
              </a:ext>
            </a:extLst>
          </p:cNvPr>
          <p:cNvSpPr/>
          <p:nvPr/>
        </p:nvSpPr>
        <p:spPr>
          <a:xfrm>
            <a:off x="520424" y="1657351"/>
            <a:ext cx="3353845" cy="2521698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numCol="1"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ID" sz="1200" dirty="0" err="1">
                <a:solidFill>
                  <a:schemeClr val="tx1"/>
                </a:solidFill>
              </a:rPr>
              <a:t>Menjual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hasil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sembelihan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kurban</a:t>
            </a:r>
            <a:r>
              <a:rPr lang="en-ID" sz="1200" dirty="0">
                <a:solidFill>
                  <a:schemeClr val="tx1"/>
                </a:solidFill>
              </a:rPr>
              <a:t>, </a:t>
            </a:r>
            <a:r>
              <a:rPr lang="en-ID" sz="1200" dirty="0" err="1">
                <a:solidFill>
                  <a:schemeClr val="tx1"/>
                </a:solidFill>
              </a:rPr>
              <a:t>baik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kulit</a:t>
            </a:r>
            <a:r>
              <a:rPr lang="en-ID" sz="1200" dirty="0">
                <a:solidFill>
                  <a:schemeClr val="tx1"/>
                </a:solidFill>
              </a:rPr>
              <a:t>, </a:t>
            </a:r>
            <a:r>
              <a:rPr lang="en-ID" sz="1200" dirty="0" err="1">
                <a:solidFill>
                  <a:schemeClr val="tx1"/>
                </a:solidFill>
              </a:rPr>
              <a:t>bulu</a:t>
            </a:r>
            <a:r>
              <a:rPr lang="en-ID" sz="1200" dirty="0">
                <a:solidFill>
                  <a:schemeClr val="tx1"/>
                </a:solidFill>
              </a:rPr>
              <a:t>, </a:t>
            </a:r>
            <a:r>
              <a:rPr lang="en-ID" sz="1200" dirty="0" err="1">
                <a:solidFill>
                  <a:schemeClr val="tx1"/>
                </a:solidFill>
              </a:rPr>
              <a:t>daging</a:t>
            </a:r>
            <a:r>
              <a:rPr lang="en-ID" sz="1200" dirty="0">
                <a:solidFill>
                  <a:schemeClr val="tx1"/>
                </a:solidFill>
              </a:rPr>
              <a:t>, </a:t>
            </a:r>
            <a:r>
              <a:rPr lang="en-ID" sz="1200" dirty="0" err="1">
                <a:solidFill>
                  <a:schemeClr val="tx1"/>
                </a:solidFill>
              </a:rPr>
              <a:t>atau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bagian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lainnya</a:t>
            </a:r>
            <a:r>
              <a:rPr lang="en-ID" sz="1200" dirty="0">
                <a:solidFill>
                  <a:schemeClr val="tx1"/>
                </a:solidFill>
              </a:rPr>
              <a:t>.</a:t>
            </a:r>
          </a:p>
          <a:p>
            <a:endParaRPr lang="en-ID" sz="1200" dirty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ID" sz="1200" dirty="0" err="1">
                <a:solidFill>
                  <a:schemeClr val="tx1"/>
                </a:solidFill>
              </a:rPr>
              <a:t>Memberi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upah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tukang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sembelih</a:t>
            </a:r>
            <a:r>
              <a:rPr lang="en-ID" sz="1200" dirty="0">
                <a:solidFill>
                  <a:schemeClr val="tx1"/>
                </a:solidFill>
              </a:rPr>
              <a:t> (</a:t>
            </a:r>
            <a:r>
              <a:rPr lang="en-ID" sz="1200" dirty="0" err="1">
                <a:solidFill>
                  <a:schemeClr val="tx1"/>
                </a:solidFill>
              </a:rPr>
              <a:t>jagal</a:t>
            </a:r>
            <a:r>
              <a:rPr lang="en-ID" sz="1200" dirty="0">
                <a:solidFill>
                  <a:schemeClr val="tx1"/>
                </a:solidFill>
              </a:rPr>
              <a:t>) yang </a:t>
            </a:r>
            <a:r>
              <a:rPr lang="en-ID" sz="1200" dirty="0" err="1">
                <a:solidFill>
                  <a:schemeClr val="tx1"/>
                </a:solidFill>
              </a:rPr>
              <a:t>diambil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dari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hasil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sembelihan</a:t>
            </a:r>
            <a:r>
              <a:rPr lang="en-ID" sz="1200" dirty="0">
                <a:solidFill>
                  <a:schemeClr val="tx1"/>
                </a:solidFill>
              </a:rPr>
              <a:t>, </a:t>
            </a:r>
            <a:r>
              <a:rPr lang="en-ID" sz="1200" dirty="0" err="1">
                <a:solidFill>
                  <a:schemeClr val="tx1"/>
                </a:solidFill>
              </a:rPr>
              <a:t>misalnya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memberikan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kulitnya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sebagai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upah</a:t>
            </a:r>
            <a:r>
              <a:rPr lang="en-ID" sz="1200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EB02F0B0-C1A0-EB02-7DC9-D48D8D654D73}"/>
              </a:ext>
            </a:extLst>
          </p:cNvPr>
          <p:cNvSpPr/>
          <p:nvPr/>
        </p:nvSpPr>
        <p:spPr>
          <a:xfrm>
            <a:off x="4172788" y="1555826"/>
            <a:ext cx="4648200" cy="2623222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numCol="1"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ID" sz="1200" dirty="0" err="1">
                <a:solidFill>
                  <a:schemeClr val="tx1"/>
                </a:solidFill>
              </a:rPr>
              <a:t>Sepertiga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bagian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dimakan</a:t>
            </a:r>
            <a:r>
              <a:rPr lang="en-ID" sz="1200" dirty="0">
                <a:solidFill>
                  <a:schemeClr val="tx1"/>
                </a:solidFill>
              </a:rPr>
              <a:t> oleh orang yang </a:t>
            </a:r>
            <a:r>
              <a:rPr lang="en-ID" sz="1200" dirty="0" err="1">
                <a:solidFill>
                  <a:schemeClr val="tx1"/>
                </a:solidFill>
              </a:rPr>
              <a:t>berkurban</a:t>
            </a:r>
            <a:r>
              <a:rPr lang="en-ID" sz="1200" dirty="0">
                <a:solidFill>
                  <a:schemeClr val="tx1"/>
                </a:solidFill>
              </a:rPr>
              <a:t> dan </a:t>
            </a:r>
            <a:r>
              <a:rPr lang="en-ID" sz="1200" dirty="0" err="1">
                <a:solidFill>
                  <a:schemeClr val="tx1"/>
                </a:solidFill>
              </a:rPr>
              <a:t>keluarganya</a:t>
            </a:r>
            <a:r>
              <a:rPr lang="en-ID" sz="1200" dirty="0">
                <a:solidFill>
                  <a:schemeClr val="tx1"/>
                </a:solidFill>
              </a:rPr>
              <a:t>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ID" sz="1200" dirty="0" err="1">
                <a:solidFill>
                  <a:schemeClr val="tx1"/>
                </a:solidFill>
              </a:rPr>
              <a:t>Sepertiga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bagian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diberikan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kepada</a:t>
            </a:r>
            <a:r>
              <a:rPr lang="en-ID" sz="1200" dirty="0">
                <a:solidFill>
                  <a:schemeClr val="tx1"/>
                </a:solidFill>
              </a:rPr>
              <a:t> fakir miskin.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ID" sz="1200" dirty="0" err="1">
                <a:solidFill>
                  <a:schemeClr val="tx1"/>
                </a:solidFill>
              </a:rPr>
              <a:t>Sepertiga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bagian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disedekahkan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kepada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tetangga</a:t>
            </a:r>
            <a:r>
              <a:rPr lang="en-ID" sz="1200" dirty="0">
                <a:solidFill>
                  <a:schemeClr val="tx1"/>
                </a:solidFill>
              </a:rPr>
              <a:t>, orang-orang yang </a:t>
            </a:r>
            <a:r>
              <a:rPr lang="en-ID" sz="1200" dirty="0" err="1">
                <a:solidFill>
                  <a:schemeClr val="tx1"/>
                </a:solidFill>
              </a:rPr>
              <a:t>datang</a:t>
            </a:r>
            <a:r>
              <a:rPr lang="en-ID" sz="1200" dirty="0">
                <a:solidFill>
                  <a:schemeClr val="tx1"/>
                </a:solidFill>
              </a:rPr>
              <a:t>, </a:t>
            </a:r>
            <a:r>
              <a:rPr lang="en-ID" sz="1200" dirty="0" err="1">
                <a:solidFill>
                  <a:schemeClr val="tx1"/>
                </a:solidFill>
              </a:rPr>
              <a:t>atau</a:t>
            </a:r>
            <a:r>
              <a:rPr lang="en-ID" sz="1200" dirty="0">
                <a:solidFill>
                  <a:schemeClr val="tx1"/>
                </a:solidFill>
              </a:rPr>
              <a:t> orang-orang yang </a:t>
            </a:r>
            <a:r>
              <a:rPr lang="en-ID" sz="1200" dirty="0" err="1">
                <a:solidFill>
                  <a:schemeClr val="tx1"/>
                </a:solidFill>
              </a:rPr>
              <a:t>membutuhkan</a:t>
            </a:r>
            <a:r>
              <a:rPr lang="en-ID" sz="1200" dirty="0">
                <a:solidFill>
                  <a:schemeClr val="tx1"/>
                </a:solidFill>
              </a:rPr>
              <a:t>. </a:t>
            </a:r>
          </a:p>
          <a:p>
            <a:endParaRPr lang="en-ID" sz="1200" dirty="0">
              <a:solidFill>
                <a:schemeClr val="tx1"/>
              </a:solidFill>
            </a:endParaRPr>
          </a:p>
          <a:p>
            <a:r>
              <a:rPr lang="en-ID" sz="1200" dirty="0" err="1">
                <a:solidFill>
                  <a:schemeClr val="tx1"/>
                </a:solidFill>
              </a:rPr>
              <a:t>Apabila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daging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kurban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tersebut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adalah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wasiat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dari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seseorang</a:t>
            </a:r>
            <a:r>
              <a:rPr lang="en-ID" sz="1200" dirty="0">
                <a:solidFill>
                  <a:schemeClr val="tx1"/>
                </a:solidFill>
              </a:rPr>
              <a:t> yang </a:t>
            </a:r>
            <a:r>
              <a:rPr lang="en-ID" sz="1200" dirty="0" err="1">
                <a:solidFill>
                  <a:schemeClr val="tx1"/>
                </a:solidFill>
              </a:rPr>
              <a:t>meninggal</a:t>
            </a:r>
            <a:r>
              <a:rPr lang="en-ID" sz="1200" dirty="0">
                <a:solidFill>
                  <a:schemeClr val="tx1"/>
                </a:solidFill>
              </a:rPr>
              <a:t> dunia, </a:t>
            </a:r>
            <a:r>
              <a:rPr lang="en-ID" sz="1200" dirty="0" err="1">
                <a:solidFill>
                  <a:schemeClr val="tx1"/>
                </a:solidFill>
              </a:rPr>
              <a:t>maka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tidak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boleh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dimakan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sendiri</a:t>
            </a:r>
            <a:r>
              <a:rPr lang="en-ID" sz="1200" dirty="0">
                <a:solidFill>
                  <a:schemeClr val="tx1"/>
                </a:solidFill>
              </a:rPr>
              <a:t> dan </a:t>
            </a:r>
            <a:r>
              <a:rPr lang="en-ID" sz="1200" dirty="0" err="1">
                <a:solidFill>
                  <a:schemeClr val="tx1"/>
                </a:solidFill>
              </a:rPr>
              <a:t>tidak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boleh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dihadiahkan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kepada</a:t>
            </a:r>
            <a:r>
              <a:rPr lang="en-ID" sz="1200" dirty="0">
                <a:solidFill>
                  <a:schemeClr val="tx1"/>
                </a:solidFill>
              </a:rPr>
              <a:t> orang yang </a:t>
            </a:r>
            <a:r>
              <a:rPr lang="en-ID" sz="1200" dirty="0" err="1">
                <a:solidFill>
                  <a:schemeClr val="tx1"/>
                </a:solidFill>
              </a:rPr>
              <a:t>mampu</a:t>
            </a:r>
            <a:r>
              <a:rPr lang="en-ID" sz="1200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560F81B-D83B-8930-4488-5D903D171BAB}"/>
              </a:ext>
            </a:extLst>
          </p:cNvPr>
          <p:cNvSpPr txBox="1"/>
          <p:nvPr/>
        </p:nvSpPr>
        <p:spPr>
          <a:xfrm>
            <a:off x="4229875" y="1136899"/>
            <a:ext cx="363582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b="1" dirty="0"/>
              <a:t>7. </a:t>
            </a:r>
            <a:r>
              <a:rPr lang="en-ID" b="1" dirty="0" err="1"/>
              <a:t>Pembagian</a:t>
            </a:r>
            <a:r>
              <a:rPr lang="en-ID" b="1" dirty="0"/>
              <a:t> </a:t>
            </a:r>
            <a:r>
              <a:rPr lang="en-ID" b="1" dirty="0" err="1"/>
              <a:t>Daging</a:t>
            </a:r>
            <a:r>
              <a:rPr lang="en-ID" b="1" dirty="0"/>
              <a:t> </a:t>
            </a:r>
            <a:r>
              <a:rPr lang="en-ID" b="1" dirty="0" err="1"/>
              <a:t>Hewan</a:t>
            </a:r>
            <a:r>
              <a:rPr lang="en-ID" b="1" dirty="0"/>
              <a:t> </a:t>
            </a:r>
            <a:r>
              <a:rPr lang="en-ID" b="1" dirty="0" err="1"/>
              <a:t>Kurban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656160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98" y="168607"/>
            <a:ext cx="5682052" cy="77740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685800" y="264518"/>
            <a:ext cx="533205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ID" sz="2800" dirty="0">
                <a:ln w="0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A. </a:t>
            </a:r>
            <a:r>
              <a:rPr lang="en-ID" sz="2800" dirty="0" err="1">
                <a:ln w="0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Kurban</a:t>
            </a:r>
            <a:endParaRPr lang="en-GB" sz="2800" i="1" dirty="0">
              <a:ln w="0"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cs typeface="Calibri" panose="020F050202020403020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8BC32D-7CCC-4297-BE9A-A6C07BAB2622}"/>
              </a:ext>
            </a:extLst>
          </p:cNvPr>
          <p:cNvGrpSpPr/>
          <p:nvPr/>
        </p:nvGrpSpPr>
        <p:grpSpPr>
          <a:xfrm>
            <a:off x="-24493" y="4337321"/>
            <a:ext cx="9144000" cy="954527"/>
            <a:chOff x="32951" y="2419350"/>
            <a:chExt cx="9144000" cy="95452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2A3B422-385F-42F2-910D-64E2F53C77DE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18D7C70-156E-4D02-B189-0E771A6716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3FA78A7-395B-4E1B-AD84-C4519CBC554A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9D30A7-B719-48D3-92D8-8813D8834752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E976DA06-1F22-54DE-6B0E-F67816ECE44B}"/>
              </a:ext>
            </a:extLst>
          </p:cNvPr>
          <p:cNvSpPr txBox="1"/>
          <p:nvPr/>
        </p:nvSpPr>
        <p:spPr>
          <a:xfrm>
            <a:off x="516026" y="998919"/>
            <a:ext cx="363582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b="1" dirty="0"/>
              <a:t>8. Hikmah </a:t>
            </a:r>
            <a:r>
              <a:rPr lang="en-ID" b="1" dirty="0" err="1"/>
              <a:t>Berkurban</a:t>
            </a:r>
            <a:endParaRPr lang="en-ID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EB02F0B0-C1A0-EB02-7DC9-D48D8D654D73}"/>
              </a:ext>
            </a:extLst>
          </p:cNvPr>
          <p:cNvSpPr/>
          <p:nvPr/>
        </p:nvSpPr>
        <p:spPr>
          <a:xfrm>
            <a:off x="990600" y="1421159"/>
            <a:ext cx="3456789" cy="3048335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D" sz="1200" dirty="0" err="1"/>
              <a:t>Menaati</a:t>
            </a:r>
            <a:r>
              <a:rPr lang="en-ID" sz="1200" dirty="0"/>
              <a:t> </a:t>
            </a:r>
            <a:r>
              <a:rPr lang="en-ID" sz="1200" dirty="0" err="1"/>
              <a:t>perintah</a:t>
            </a:r>
            <a:r>
              <a:rPr lang="en-ID" sz="1200" dirty="0"/>
              <a:t> Allah </a:t>
            </a:r>
            <a:r>
              <a:rPr lang="en-ID" sz="1200" dirty="0" err="1"/>
              <a:t>Swt</a:t>
            </a:r>
            <a:r>
              <a:rPr lang="en-ID" sz="1200" dirty="0"/>
              <a:t>. dan </a:t>
            </a:r>
            <a:r>
              <a:rPr lang="en-ID" sz="1200" dirty="0" err="1"/>
              <a:t>mensyukuri</a:t>
            </a:r>
            <a:r>
              <a:rPr lang="en-ID" sz="1200" dirty="0"/>
              <a:t> </a:t>
            </a:r>
            <a:r>
              <a:rPr lang="en-ID" sz="1200" dirty="0" err="1"/>
              <a:t>segala</a:t>
            </a:r>
            <a:r>
              <a:rPr lang="en-ID" sz="1200" dirty="0"/>
              <a:t> </a:t>
            </a:r>
            <a:r>
              <a:rPr lang="en-ID" sz="1200" dirty="0" err="1"/>
              <a:t>karunia</a:t>
            </a:r>
            <a:r>
              <a:rPr lang="en-ID" sz="1200" dirty="0"/>
              <a:t>-Nya. 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D" sz="1200" dirty="0" err="1"/>
              <a:t>Meraih</a:t>
            </a:r>
            <a:r>
              <a:rPr lang="en-ID" sz="1200" dirty="0"/>
              <a:t> </a:t>
            </a:r>
            <a:r>
              <a:rPr lang="en-ID" sz="1200" dirty="0" err="1"/>
              <a:t>ketakwaan</a:t>
            </a:r>
            <a:r>
              <a:rPr lang="en-ID" sz="1200" dirty="0"/>
              <a:t> </a:t>
            </a:r>
            <a:r>
              <a:rPr lang="en-ID" sz="1200" dirty="0" err="1"/>
              <a:t>kepada</a:t>
            </a:r>
            <a:r>
              <a:rPr lang="en-ID" sz="1200" dirty="0"/>
              <a:t> Allah </a:t>
            </a:r>
            <a:r>
              <a:rPr lang="en-ID" sz="1200" dirty="0" err="1"/>
              <a:t>Swt</a:t>
            </a:r>
            <a:r>
              <a:rPr lang="en-ID" sz="1200" dirty="0"/>
              <a:t>. 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D" sz="1200" dirty="0" err="1"/>
              <a:t>Mengikuti</a:t>
            </a:r>
            <a:r>
              <a:rPr lang="en-ID" sz="1200" dirty="0"/>
              <a:t> sunnah Rasulullah Saw. dan </a:t>
            </a:r>
            <a:r>
              <a:rPr lang="en-ID" sz="1200" dirty="0" err="1"/>
              <a:t>ajaran</a:t>
            </a:r>
            <a:r>
              <a:rPr lang="en-ID" sz="1200" dirty="0"/>
              <a:t> Nabi Ibrahim A.S. 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D" sz="1200" dirty="0" err="1"/>
              <a:t>Membiasakan</a:t>
            </a:r>
            <a:r>
              <a:rPr lang="en-ID" sz="1200" dirty="0"/>
              <a:t> </a:t>
            </a:r>
            <a:r>
              <a:rPr lang="en-ID" sz="1200" dirty="0" err="1"/>
              <a:t>sikap</a:t>
            </a:r>
            <a:r>
              <a:rPr lang="en-ID" sz="1200" dirty="0"/>
              <a:t> </a:t>
            </a:r>
            <a:r>
              <a:rPr lang="en-ID" sz="1200" dirty="0" err="1"/>
              <a:t>bertanggung</a:t>
            </a:r>
            <a:r>
              <a:rPr lang="en-ID" sz="1200" dirty="0"/>
              <a:t> </a:t>
            </a:r>
            <a:r>
              <a:rPr lang="en-ID" sz="1200" dirty="0" err="1"/>
              <a:t>jawab</a:t>
            </a:r>
            <a:r>
              <a:rPr lang="en-ID" sz="1200" dirty="0"/>
              <a:t> </a:t>
            </a:r>
            <a:r>
              <a:rPr lang="en-ID" sz="1200" dirty="0" err="1"/>
              <a:t>atas</a:t>
            </a:r>
            <a:r>
              <a:rPr lang="en-ID" sz="1200" dirty="0"/>
              <a:t> </a:t>
            </a:r>
            <a:r>
              <a:rPr lang="en-ID" sz="1200" dirty="0" err="1"/>
              <a:t>apa</a:t>
            </a:r>
            <a:r>
              <a:rPr lang="en-ID" sz="1200" dirty="0"/>
              <a:t> yang </a:t>
            </a:r>
            <a:r>
              <a:rPr lang="en-ID" sz="1200" dirty="0" err="1"/>
              <a:t>dikaruniakan</a:t>
            </a:r>
            <a:r>
              <a:rPr lang="en-ID" sz="1200" dirty="0"/>
              <a:t> oleh Allah </a:t>
            </a:r>
            <a:r>
              <a:rPr lang="en-ID" sz="1200" dirty="0" err="1"/>
              <a:t>Swt</a:t>
            </a:r>
            <a:r>
              <a:rPr lang="en-ID" sz="1200" dirty="0"/>
              <a:t>. 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D" sz="1200" dirty="0" err="1"/>
              <a:t>Membiasakan</a:t>
            </a:r>
            <a:r>
              <a:rPr lang="en-ID" sz="1200" dirty="0"/>
              <a:t> </a:t>
            </a:r>
            <a:r>
              <a:rPr lang="en-ID" sz="1200" dirty="0" err="1"/>
              <a:t>diri</a:t>
            </a:r>
            <a:r>
              <a:rPr lang="en-ID" sz="1200" dirty="0"/>
              <a:t> </a:t>
            </a:r>
            <a:r>
              <a:rPr lang="en-ID" sz="1200" dirty="0" err="1"/>
              <a:t>untuk</a:t>
            </a:r>
            <a:r>
              <a:rPr lang="en-ID" sz="1200" dirty="0"/>
              <a:t> </a:t>
            </a:r>
            <a:r>
              <a:rPr lang="en-ID" sz="1200" dirty="0" err="1"/>
              <a:t>rela</a:t>
            </a:r>
            <a:r>
              <a:rPr lang="en-ID" sz="1200" dirty="0"/>
              <a:t> </a:t>
            </a:r>
            <a:r>
              <a:rPr lang="en-ID" sz="1200" dirty="0" err="1"/>
              <a:t>berkorban</a:t>
            </a:r>
            <a:r>
              <a:rPr lang="en-ID" sz="1200" dirty="0"/>
              <a:t> dan </a:t>
            </a:r>
            <a:r>
              <a:rPr lang="en-ID" sz="1200" dirty="0" err="1"/>
              <a:t>peduli</a:t>
            </a:r>
            <a:r>
              <a:rPr lang="en-ID" sz="1200" dirty="0"/>
              <a:t> </a:t>
            </a:r>
            <a:r>
              <a:rPr lang="en-ID" sz="1200" dirty="0" err="1"/>
              <a:t>kepada</a:t>
            </a:r>
            <a:r>
              <a:rPr lang="en-ID" sz="1200" dirty="0"/>
              <a:t> orang yang </a:t>
            </a:r>
            <a:r>
              <a:rPr lang="en-ID" sz="1200" dirty="0" err="1"/>
              <a:t>kekurangan</a:t>
            </a:r>
            <a:r>
              <a:rPr lang="en-ID" sz="1200" dirty="0"/>
              <a:t>, </a:t>
            </a:r>
            <a:r>
              <a:rPr lang="en-ID" sz="1200" dirty="0" err="1"/>
              <a:t>terutama</a:t>
            </a:r>
            <a:r>
              <a:rPr lang="en-ID" sz="1200" dirty="0"/>
              <a:t> fakir dan miskin. 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DF47FDF3-0EAB-456F-4C56-F0D5D38AFF89}"/>
              </a:ext>
            </a:extLst>
          </p:cNvPr>
          <p:cNvSpPr/>
          <p:nvPr/>
        </p:nvSpPr>
        <p:spPr>
          <a:xfrm>
            <a:off x="4648200" y="1401481"/>
            <a:ext cx="3456789" cy="3048335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D" sz="1200" dirty="0" err="1"/>
              <a:t>Meningkatkan</a:t>
            </a:r>
            <a:r>
              <a:rPr lang="en-ID" sz="1200" dirty="0"/>
              <a:t> </a:t>
            </a:r>
            <a:r>
              <a:rPr lang="en-ID" sz="1200" dirty="0" err="1"/>
              <a:t>hubungan</a:t>
            </a:r>
            <a:r>
              <a:rPr lang="en-ID" sz="1200" dirty="0"/>
              <a:t> </a:t>
            </a:r>
            <a:r>
              <a:rPr lang="en-ID" sz="1200" dirty="0" err="1"/>
              <a:t>persaudaraan</a:t>
            </a:r>
            <a:r>
              <a:rPr lang="en-ID" sz="1200" dirty="0"/>
              <a:t> </a:t>
            </a:r>
            <a:r>
              <a:rPr lang="en-ID" sz="1200" dirty="0" err="1"/>
              <a:t>sesama</a:t>
            </a:r>
            <a:r>
              <a:rPr lang="en-ID" sz="1200" dirty="0"/>
              <a:t> </a:t>
            </a:r>
            <a:r>
              <a:rPr lang="en-ID" sz="1200" dirty="0" err="1"/>
              <a:t>manusia</a:t>
            </a:r>
            <a:r>
              <a:rPr lang="en-ID" sz="1200" dirty="0"/>
              <a:t>. 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D" sz="1200" dirty="0" err="1"/>
              <a:t>Menghilangkan</a:t>
            </a:r>
            <a:r>
              <a:rPr lang="en-ID" sz="1200" dirty="0"/>
              <a:t> </a:t>
            </a:r>
            <a:r>
              <a:rPr lang="en-ID" sz="1200" dirty="0" err="1"/>
              <a:t>sikap</a:t>
            </a:r>
            <a:r>
              <a:rPr lang="en-ID" sz="1200" dirty="0"/>
              <a:t> </a:t>
            </a:r>
            <a:r>
              <a:rPr lang="en-ID" sz="1200" dirty="0" err="1"/>
              <a:t>tamak</a:t>
            </a:r>
            <a:r>
              <a:rPr lang="en-ID" sz="1200" dirty="0"/>
              <a:t> dan </a:t>
            </a:r>
            <a:r>
              <a:rPr lang="en-ID" sz="1200" dirty="0" err="1"/>
              <a:t>rakus</a:t>
            </a:r>
            <a:r>
              <a:rPr lang="en-ID" sz="1200" dirty="0"/>
              <a:t> </a:t>
            </a:r>
            <a:r>
              <a:rPr lang="en-ID" sz="1200" dirty="0" err="1"/>
              <a:t>dengan</a:t>
            </a:r>
            <a:r>
              <a:rPr lang="en-ID" sz="1200" dirty="0"/>
              <a:t> </a:t>
            </a:r>
            <a:r>
              <a:rPr lang="en-ID" sz="1200" dirty="0" err="1"/>
              <a:t>mengorbankan</a:t>
            </a:r>
            <a:r>
              <a:rPr lang="en-ID" sz="1200" dirty="0"/>
              <a:t> </a:t>
            </a:r>
            <a:r>
              <a:rPr lang="en-ID" sz="1200" dirty="0" err="1"/>
              <a:t>harta</a:t>
            </a:r>
            <a:r>
              <a:rPr lang="en-ID" sz="1200" dirty="0"/>
              <a:t> </a:t>
            </a:r>
            <a:r>
              <a:rPr lang="en-ID" sz="1200" dirty="0" err="1"/>
              <a:t>untuk</a:t>
            </a:r>
            <a:r>
              <a:rPr lang="en-ID" sz="1200" dirty="0"/>
              <a:t> </a:t>
            </a:r>
            <a:r>
              <a:rPr lang="en-ID" sz="1200" dirty="0" err="1"/>
              <a:t>membeli</a:t>
            </a:r>
            <a:r>
              <a:rPr lang="en-ID" sz="1200" dirty="0"/>
              <a:t> </a:t>
            </a:r>
            <a:r>
              <a:rPr lang="en-ID" sz="1200" dirty="0" err="1"/>
              <a:t>hewan</a:t>
            </a:r>
            <a:r>
              <a:rPr lang="en-ID" sz="1200" dirty="0"/>
              <a:t> </a:t>
            </a:r>
            <a:r>
              <a:rPr lang="en-ID" sz="1200" dirty="0" err="1"/>
              <a:t>kurban</a:t>
            </a:r>
            <a:r>
              <a:rPr lang="en-ID" sz="1200" dirty="0"/>
              <a:t>. 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D" sz="1200" dirty="0" err="1"/>
              <a:t>Mendapatkan</a:t>
            </a:r>
            <a:r>
              <a:rPr lang="en-ID" sz="1200" dirty="0"/>
              <a:t> </a:t>
            </a:r>
            <a:r>
              <a:rPr lang="en-ID" sz="1200" dirty="0" err="1"/>
              <a:t>pahala</a:t>
            </a:r>
            <a:r>
              <a:rPr lang="en-ID" sz="1200" dirty="0"/>
              <a:t> dan juga </a:t>
            </a:r>
            <a:r>
              <a:rPr lang="en-ID" sz="1200" dirty="0" err="1"/>
              <a:t>ampunan</a:t>
            </a:r>
            <a:r>
              <a:rPr lang="en-ID" sz="1200" dirty="0"/>
              <a:t> </a:t>
            </a:r>
            <a:r>
              <a:rPr lang="en-ID" sz="1200" dirty="0" err="1"/>
              <a:t>dari</a:t>
            </a:r>
            <a:r>
              <a:rPr lang="en-ID" sz="1200" dirty="0"/>
              <a:t> Allah </a:t>
            </a:r>
            <a:r>
              <a:rPr lang="en-ID" sz="1200" dirty="0" err="1"/>
              <a:t>Swt</a:t>
            </a:r>
            <a:r>
              <a:rPr lang="en-ID" sz="1200" dirty="0"/>
              <a:t>. 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D" sz="1200" dirty="0" err="1"/>
              <a:t>Mendapatkan</a:t>
            </a:r>
            <a:r>
              <a:rPr lang="en-ID" sz="1200" dirty="0"/>
              <a:t> </a:t>
            </a:r>
            <a:r>
              <a:rPr lang="en-ID" sz="1200" dirty="0" err="1"/>
              <a:t>kesaksian</a:t>
            </a:r>
            <a:r>
              <a:rPr lang="en-ID" sz="1200" dirty="0"/>
              <a:t> </a:t>
            </a:r>
            <a:r>
              <a:rPr lang="en-ID" sz="1200" dirty="0" err="1"/>
              <a:t>dari</a:t>
            </a:r>
            <a:r>
              <a:rPr lang="en-ID" sz="1200" dirty="0"/>
              <a:t> </a:t>
            </a:r>
            <a:r>
              <a:rPr lang="en-ID" sz="1200" dirty="0" err="1"/>
              <a:t>hewan</a:t>
            </a:r>
            <a:r>
              <a:rPr lang="en-ID" sz="1200" dirty="0"/>
              <a:t> </a:t>
            </a:r>
            <a:r>
              <a:rPr lang="en-ID" sz="1200" dirty="0" err="1"/>
              <a:t>kurban</a:t>
            </a:r>
            <a:r>
              <a:rPr lang="en-ID" sz="1200" dirty="0"/>
              <a:t> </a:t>
            </a:r>
            <a:r>
              <a:rPr lang="en-ID" sz="1200" dirty="0" err="1"/>
              <a:t>kelak</a:t>
            </a:r>
            <a:r>
              <a:rPr lang="en-ID" sz="1200" dirty="0"/>
              <a:t> pada </a:t>
            </a:r>
            <a:r>
              <a:rPr lang="en-ID" sz="1200" dirty="0" err="1"/>
              <a:t>hari</a:t>
            </a:r>
            <a:r>
              <a:rPr lang="en-ID" sz="1200" dirty="0"/>
              <a:t> </a:t>
            </a:r>
            <a:r>
              <a:rPr lang="en-ID" sz="1200" dirty="0" err="1"/>
              <a:t>Kiamat</a:t>
            </a:r>
            <a:r>
              <a:rPr lang="en-ID" sz="1200" dirty="0"/>
              <a:t>. 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D" sz="1200" dirty="0" err="1"/>
              <a:t>Memenuhi</a:t>
            </a:r>
            <a:r>
              <a:rPr lang="en-ID" sz="1200" dirty="0"/>
              <a:t> </a:t>
            </a:r>
            <a:r>
              <a:rPr lang="en-ID" sz="1200" dirty="0" err="1"/>
              <a:t>gizi</a:t>
            </a:r>
            <a:r>
              <a:rPr lang="en-ID" sz="1200" dirty="0"/>
              <a:t> </a:t>
            </a:r>
            <a:r>
              <a:rPr lang="en-ID" sz="1200" dirty="0" err="1"/>
              <a:t>masyarakat</a:t>
            </a:r>
            <a:r>
              <a:rPr lang="en-ID" sz="1200" dirty="0"/>
              <a:t> </a:t>
            </a:r>
            <a:r>
              <a:rPr lang="en-ID" sz="1200" dirty="0" err="1"/>
              <a:t>dengan</a:t>
            </a:r>
            <a:r>
              <a:rPr lang="en-ID" sz="1200" dirty="0"/>
              <a:t> </a:t>
            </a:r>
            <a:r>
              <a:rPr lang="en-ID" sz="1200" dirty="0" err="1"/>
              <a:t>pemberian</a:t>
            </a:r>
            <a:r>
              <a:rPr lang="en-ID" sz="1200" dirty="0"/>
              <a:t> </a:t>
            </a:r>
            <a:r>
              <a:rPr lang="en-ID" sz="1200" dirty="0" err="1"/>
              <a:t>daging</a:t>
            </a:r>
            <a:r>
              <a:rPr lang="en-ID" sz="1200" dirty="0"/>
              <a:t> yang </a:t>
            </a:r>
            <a:r>
              <a:rPr lang="en-ID" sz="1200" dirty="0" err="1"/>
              <a:t>sehat</a:t>
            </a:r>
            <a:endParaRPr lang="en-ID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958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209550"/>
            <a:ext cx="5682052" cy="77740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639703" y="413586"/>
            <a:ext cx="53320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ID" dirty="0">
                <a:ln w="0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B. </a:t>
            </a:r>
            <a:r>
              <a:rPr lang="en-ID" dirty="0" err="1">
                <a:ln w="0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Akikah</a:t>
            </a:r>
            <a:endParaRPr lang="en-GB" i="1" dirty="0">
              <a:ln w="0"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cs typeface="Calibri" panose="020F050202020403020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8BC32D-7CCC-4297-BE9A-A6C07BAB2622}"/>
              </a:ext>
            </a:extLst>
          </p:cNvPr>
          <p:cNvGrpSpPr/>
          <p:nvPr/>
        </p:nvGrpSpPr>
        <p:grpSpPr>
          <a:xfrm>
            <a:off x="0" y="4250219"/>
            <a:ext cx="9144000" cy="954527"/>
            <a:chOff x="32951" y="2419350"/>
            <a:chExt cx="9144000" cy="95452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2A3B422-385F-42F2-910D-64E2F53C77DE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18D7C70-156E-4D02-B189-0E771A6716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3FA78A7-395B-4E1B-AD84-C4519CBC554A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9D30A7-B719-48D3-92D8-8813D8834752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7" name="Rounded Rectangle 7">
            <a:extLst>
              <a:ext uri="{FF2B5EF4-FFF2-40B4-BE49-F238E27FC236}">
                <a16:creationId xmlns:a16="http://schemas.microsoft.com/office/drawing/2014/main" id="{10D47222-80E8-4491-BE42-CFE835D2901E}"/>
              </a:ext>
            </a:extLst>
          </p:cNvPr>
          <p:cNvSpPr/>
          <p:nvPr/>
        </p:nvSpPr>
        <p:spPr>
          <a:xfrm>
            <a:off x="457200" y="1526069"/>
            <a:ext cx="3401786" cy="2724150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ID" sz="1400" dirty="0"/>
              <a:t>Nabi Muhammad Saw. </a:t>
            </a:r>
            <a:r>
              <a:rPr lang="en-ID" sz="1400" dirty="0" err="1"/>
              <a:t>menggelar</a:t>
            </a:r>
            <a:r>
              <a:rPr lang="en-ID" sz="1400" dirty="0"/>
              <a:t> </a:t>
            </a:r>
            <a:r>
              <a:rPr lang="en-ID" sz="1400" dirty="0" err="1"/>
              <a:t>akikah</a:t>
            </a:r>
            <a:r>
              <a:rPr lang="en-ID" sz="1400" dirty="0"/>
              <a:t> </a:t>
            </a:r>
            <a:r>
              <a:rPr lang="en-ID" sz="1400" dirty="0" err="1"/>
              <a:t>atas</a:t>
            </a:r>
            <a:r>
              <a:rPr lang="en-ID" sz="1400" dirty="0"/>
              <a:t> </a:t>
            </a:r>
            <a:r>
              <a:rPr lang="en-ID" sz="1400" dirty="0" err="1"/>
              <a:t>kelahiran</a:t>
            </a:r>
            <a:r>
              <a:rPr lang="en-ID" sz="1400" dirty="0"/>
              <a:t> </a:t>
            </a:r>
            <a:r>
              <a:rPr lang="en-ID" sz="1400" dirty="0" err="1"/>
              <a:t>kedua</a:t>
            </a:r>
            <a:r>
              <a:rPr lang="en-ID" sz="1400" dirty="0"/>
              <a:t> </a:t>
            </a:r>
            <a:r>
              <a:rPr lang="en-ID" sz="1400" dirty="0" err="1"/>
              <a:t>cucunya</a:t>
            </a:r>
            <a:r>
              <a:rPr lang="en-ID" sz="1400" dirty="0"/>
              <a:t>, </a:t>
            </a:r>
            <a:r>
              <a:rPr lang="en-ID" sz="1400" dirty="0" err="1"/>
              <a:t>yaitu</a:t>
            </a:r>
            <a:r>
              <a:rPr lang="en-ID" sz="1400" dirty="0"/>
              <a:t> Hasan dan Husain. </a:t>
            </a:r>
          </a:p>
          <a:p>
            <a:endParaRPr lang="en-ID" sz="1400" dirty="0"/>
          </a:p>
          <a:p>
            <a:r>
              <a:rPr lang="en-ID" sz="1400" dirty="0"/>
              <a:t>Rasulullah Saw. </a:t>
            </a:r>
            <a:r>
              <a:rPr lang="en-ID" sz="1400" dirty="0" err="1"/>
              <a:t>menyembelih</a:t>
            </a:r>
            <a:r>
              <a:rPr lang="en-ID" sz="1400" dirty="0"/>
              <a:t> masing-masing </a:t>
            </a:r>
            <a:r>
              <a:rPr lang="en-ID" sz="1400" dirty="0" err="1"/>
              <a:t>satu</a:t>
            </a:r>
            <a:r>
              <a:rPr lang="en-ID" sz="1400" dirty="0"/>
              <a:t> </a:t>
            </a:r>
            <a:r>
              <a:rPr lang="en-ID" sz="1400" dirty="0" err="1"/>
              <a:t>domba</a:t>
            </a:r>
            <a:r>
              <a:rPr lang="en-ID" sz="1400" dirty="0"/>
              <a:t> yang </a:t>
            </a:r>
            <a:r>
              <a:rPr lang="en-ID" sz="1400" dirty="0" err="1"/>
              <a:t>bagus</a:t>
            </a:r>
            <a:r>
              <a:rPr lang="en-ID" sz="1400" dirty="0"/>
              <a:t> </a:t>
            </a:r>
            <a:r>
              <a:rPr lang="en-ID" sz="1400" dirty="0" err="1"/>
              <a:t>untuk</a:t>
            </a:r>
            <a:r>
              <a:rPr lang="en-ID" sz="1400" dirty="0"/>
              <a:t> </a:t>
            </a:r>
            <a:r>
              <a:rPr lang="en-ID" sz="1400" dirty="0" err="1"/>
              <a:t>kedua</a:t>
            </a:r>
            <a:r>
              <a:rPr lang="en-ID" sz="1400" dirty="0"/>
              <a:t> </a:t>
            </a:r>
            <a:r>
              <a:rPr lang="en-ID" sz="1400" dirty="0" err="1"/>
              <a:t>cucunya</a:t>
            </a:r>
            <a:r>
              <a:rPr lang="en-ID" sz="1400" dirty="0"/>
              <a:t>. </a:t>
            </a:r>
          </a:p>
          <a:p>
            <a:endParaRPr lang="en-ID" sz="1400" dirty="0"/>
          </a:p>
          <a:p>
            <a:r>
              <a:rPr lang="en-ID" sz="1400" dirty="0"/>
              <a:t>Sunnah </a:t>
            </a:r>
            <a:r>
              <a:rPr lang="en-ID" sz="1400" dirty="0" err="1"/>
              <a:t>ini</a:t>
            </a:r>
            <a:r>
              <a:rPr lang="en-ID" sz="1400" dirty="0"/>
              <a:t> </a:t>
            </a:r>
            <a:r>
              <a:rPr lang="en-ID" sz="1400" dirty="0" err="1"/>
              <a:t>kemudian</a:t>
            </a:r>
            <a:r>
              <a:rPr lang="en-ID" sz="1400" dirty="0"/>
              <a:t> </a:t>
            </a:r>
            <a:r>
              <a:rPr lang="en-ID" sz="1400" dirty="0" err="1"/>
              <a:t>diikuti</a:t>
            </a:r>
            <a:r>
              <a:rPr lang="en-ID" sz="1400" dirty="0"/>
              <a:t> oleh para </a:t>
            </a:r>
            <a:r>
              <a:rPr lang="en-ID" sz="1400" dirty="0" err="1"/>
              <a:t>sahabat</a:t>
            </a:r>
            <a:r>
              <a:rPr lang="en-ID" sz="1400" dirty="0"/>
              <a:t> Nabi dan </a:t>
            </a:r>
            <a:r>
              <a:rPr lang="en-ID" sz="1400" dirty="0" err="1"/>
              <a:t>umat</a:t>
            </a:r>
            <a:r>
              <a:rPr lang="en-ID" sz="1400" dirty="0"/>
              <a:t> Islam </a:t>
            </a:r>
            <a:r>
              <a:rPr lang="en-ID" sz="1400" dirty="0" err="1"/>
              <a:t>sampai</a:t>
            </a:r>
            <a:r>
              <a:rPr lang="en-ID" sz="1400" dirty="0"/>
              <a:t> </a:t>
            </a:r>
            <a:r>
              <a:rPr lang="en-ID" sz="1400" dirty="0" err="1"/>
              <a:t>sekarang</a:t>
            </a:r>
            <a:endParaRPr lang="en-ID" sz="14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13BE0ED-D6C5-4D25-82AB-2253BA04EC12}"/>
              </a:ext>
            </a:extLst>
          </p:cNvPr>
          <p:cNvSpPr txBox="1"/>
          <p:nvPr/>
        </p:nvSpPr>
        <p:spPr>
          <a:xfrm>
            <a:off x="457200" y="964520"/>
            <a:ext cx="340178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1. Sejarah </a:t>
            </a:r>
            <a:r>
              <a:rPr lang="en-US" b="1" dirty="0" err="1"/>
              <a:t>Akikah</a:t>
            </a:r>
            <a:endParaRPr lang="en-ID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71151FA-F47C-2447-FE11-30167EBD997B}"/>
              </a:ext>
            </a:extLst>
          </p:cNvPr>
          <p:cNvSpPr txBox="1"/>
          <p:nvPr/>
        </p:nvSpPr>
        <p:spPr>
          <a:xfrm>
            <a:off x="3999455" y="1026542"/>
            <a:ext cx="340178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2. </a:t>
            </a:r>
            <a:r>
              <a:rPr lang="en-US" b="1" dirty="0" err="1"/>
              <a:t>Pengertian</a:t>
            </a:r>
            <a:r>
              <a:rPr lang="en-US" b="1" dirty="0"/>
              <a:t> dan Hukum </a:t>
            </a:r>
            <a:r>
              <a:rPr lang="en-US" b="1" dirty="0" err="1"/>
              <a:t>Akikah</a:t>
            </a:r>
            <a:endParaRPr lang="en-ID" b="1" dirty="0"/>
          </a:p>
        </p:txBody>
      </p:sp>
      <p:sp>
        <p:nvSpPr>
          <p:cNvPr id="5" name="Rounded Rectangle 7">
            <a:extLst>
              <a:ext uri="{FF2B5EF4-FFF2-40B4-BE49-F238E27FC236}">
                <a16:creationId xmlns:a16="http://schemas.microsoft.com/office/drawing/2014/main" id="{344D56F7-EB81-7796-69E0-B3C54F3EA880}"/>
              </a:ext>
            </a:extLst>
          </p:cNvPr>
          <p:cNvSpPr/>
          <p:nvPr/>
        </p:nvSpPr>
        <p:spPr>
          <a:xfrm>
            <a:off x="4114800" y="1568192"/>
            <a:ext cx="4153945" cy="2485787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ID" sz="1400" b="1" dirty="0" err="1"/>
              <a:t>Pengertian</a:t>
            </a:r>
            <a:r>
              <a:rPr lang="en-ID" sz="1400" b="1" dirty="0"/>
              <a:t> </a:t>
            </a:r>
            <a:r>
              <a:rPr lang="en-ID" sz="1400" b="1" dirty="0" err="1"/>
              <a:t>Akikah</a:t>
            </a:r>
            <a:endParaRPr lang="en-ID" sz="1400" b="1" dirty="0"/>
          </a:p>
          <a:p>
            <a:endParaRPr lang="en-ID" sz="1400" b="1" dirty="0"/>
          </a:p>
          <a:p>
            <a:r>
              <a:rPr lang="en-ID" sz="1400" b="1" dirty="0" err="1"/>
              <a:t>Menurut</a:t>
            </a:r>
            <a:r>
              <a:rPr lang="en-ID" sz="1400" b="1" dirty="0"/>
              <a:t> Bahasa</a:t>
            </a:r>
          </a:p>
          <a:p>
            <a:r>
              <a:rPr lang="en-ID" sz="1400" dirty="0" err="1"/>
              <a:t>Membelah</a:t>
            </a:r>
            <a:r>
              <a:rPr lang="en-ID" sz="1400" dirty="0"/>
              <a:t> </a:t>
            </a:r>
            <a:r>
              <a:rPr lang="en-ID" sz="1400" dirty="0" err="1"/>
              <a:t>atau</a:t>
            </a:r>
            <a:r>
              <a:rPr lang="en-ID" sz="1400" dirty="0"/>
              <a:t> </a:t>
            </a:r>
            <a:r>
              <a:rPr lang="en-ID" sz="1400" dirty="0" err="1"/>
              <a:t>memotong</a:t>
            </a:r>
            <a:r>
              <a:rPr lang="en-ID" sz="1400" dirty="0"/>
              <a:t>.</a:t>
            </a:r>
          </a:p>
          <a:p>
            <a:endParaRPr lang="en-ID" sz="1400" dirty="0"/>
          </a:p>
          <a:p>
            <a:r>
              <a:rPr lang="en-ID" sz="1400" b="1" dirty="0" err="1"/>
              <a:t>Menurut</a:t>
            </a:r>
            <a:r>
              <a:rPr lang="en-ID" sz="1400" b="1" dirty="0"/>
              <a:t> </a:t>
            </a:r>
            <a:r>
              <a:rPr lang="en-ID" sz="1400" b="1" dirty="0" err="1"/>
              <a:t>istilah</a:t>
            </a:r>
            <a:r>
              <a:rPr lang="en-ID" sz="1400" b="1" dirty="0"/>
              <a:t> </a:t>
            </a:r>
            <a:r>
              <a:rPr lang="en-ID" sz="1400" b="1" dirty="0" err="1"/>
              <a:t>fikih</a:t>
            </a:r>
            <a:endParaRPr lang="en-ID" sz="1400" b="1" dirty="0"/>
          </a:p>
          <a:p>
            <a:r>
              <a:rPr lang="en-ID" sz="1400" dirty="0" err="1"/>
              <a:t>Menyembelih</a:t>
            </a:r>
            <a:r>
              <a:rPr lang="en-ID" sz="1400" dirty="0"/>
              <a:t> </a:t>
            </a:r>
            <a:r>
              <a:rPr lang="en-ID" sz="1400" dirty="0" err="1"/>
              <a:t>hewan</a:t>
            </a:r>
            <a:r>
              <a:rPr lang="en-ID" sz="1400" dirty="0"/>
              <a:t> </a:t>
            </a:r>
            <a:r>
              <a:rPr lang="en-ID" sz="1400" dirty="0" err="1"/>
              <a:t>ternak</a:t>
            </a:r>
            <a:r>
              <a:rPr lang="en-ID" sz="1400" dirty="0"/>
              <a:t> </a:t>
            </a:r>
            <a:r>
              <a:rPr lang="en-ID" sz="1400" dirty="0" err="1"/>
              <a:t>berupa</a:t>
            </a:r>
            <a:r>
              <a:rPr lang="en-ID" sz="1400" dirty="0"/>
              <a:t> </a:t>
            </a:r>
            <a:r>
              <a:rPr lang="en-ID" sz="1400" dirty="0" err="1"/>
              <a:t>kambing</a:t>
            </a:r>
            <a:r>
              <a:rPr lang="en-ID" sz="1400" dirty="0"/>
              <a:t> </a:t>
            </a:r>
            <a:r>
              <a:rPr lang="en-ID" sz="1400" dirty="0" err="1"/>
              <a:t>atau</a:t>
            </a:r>
            <a:r>
              <a:rPr lang="en-ID" sz="1400" dirty="0"/>
              <a:t> </a:t>
            </a:r>
            <a:r>
              <a:rPr lang="en-ID" sz="1400" dirty="0" err="1"/>
              <a:t>domba</a:t>
            </a:r>
            <a:r>
              <a:rPr lang="en-ID" sz="1400" dirty="0"/>
              <a:t> </a:t>
            </a:r>
            <a:r>
              <a:rPr lang="en-ID" sz="1400" dirty="0" err="1"/>
              <a:t>berkenaan</a:t>
            </a:r>
            <a:r>
              <a:rPr lang="en-ID" sz="1400" dirty="0"/>
              <a:t> </a:t>
            </a:r>
            <a:r>
              <a:rPr lang="en-ID" sz="1400" dirty="0" err="1"/>
              <a:t>dengan</a:t>
            </a:r>
            <a:r>
              <a:rPr lang="en-ID" sz="1400" dirty="0"/>
              <a:t> </a:t>
            </a:r>
            <a:r>
              <a:rPr lang="en-ID" sz="1400" dirty="0" err="1"/>
              <a:t>kelahiran</a:t>
            </a:r>
            <a:r>
              <a:rPr lang="en-ID" sz="1400" dirty="0"/>
              <a:t> </a:t>
            </a:r>
            <a:r>
              <a:rPr lang="en-ID" sz="1400" dirty="0" err="1"/>
              <a:t>anak</a:t>
            </a:r>
            <a:r>
              <a:rPr lang="en-ID" sz="1400" dirty="0"/>
              <a:t>, </a:t>
            </a:r>
            <a:r>
              <a:rPr lang="en-ID" sz="1400" dirty="0" err="1"/>
              <a:t>sebagai</a:t>
            </a:r>
            <a:r>
              <a:rPr lang="en-ID" sz="1400" dirty="0"/>
              <a:t> </a:t>
            </a:r>
            <a:r>
              <a:rPr lang="en-ID" sz="1400" dirty="0" err="1"/>
              <a:t>bukti</a:t>
            </a:r>
            <a:r>
              <a:rPr lang="en-ID" sz="1400" dirty="0"/>
              <a:t> rasa </a:t>
            </a:r>
            <a:r>
              <a:rPr lang="en-ID" sz="1400" dirty="0" err="1"/>
              <a:t>syukur</a:t>
            </a:r>
            <a:r>
              <a:rPr lang="en-ID" sz="1400" dirty="0"/>
              <a:t> </a:t>
            </a:r>
            <a:r>
              <a:rPr lang="en-ID" sz="1400" dirty="0" err="1"/>
              <a:t>kepada</a:t>
            </a:r>
            <a:r>
              <a:rPr lang="en-ID" sz="1400" dirty="0"/>
              <a:t> Allah </a:t>
            </a:r>
            <a:r>
              <a:rPr lang="en-ID" sz="1400" dirty="0" err="1"/>
              <a:t>Swt</a:t>
            </a:r>
            <a:r>
              <a:rPr lang="en-ID" sz="1400" dirty="0"/>
              <a:t>. yang </a:t>
            </a:r>
            <a:r>
              <a:rPr lang="en-ID" sz="1400" dirty="0" err="1"/>
              <a:t>dilakukan</a:t>
            </a:r>
            <a:r>
              <a:rPr lang="en-ID" sz="1400" dirty="0"/>
              <a:t> </a:t>
            </a:r>
            <a:r>
              <a:rPr lang="en-ID" sz="1400" dirty="0" err="1"/>
              <a:t>dengan</a:t>
            </a:r>
            <a:r>
              <a:rPr lang="en-ID" sz="1400" dirty="0"/>
              <a:t> </a:t>
            </a:r>
            <a:r>
              <a:rPr lang="en-ID" sz="1400" dirty="0" err="1"/>
              <a:t>syarat-syarat</a:t>
            </a:r>
            <a:r>
              <a:rPr lang="en-ID" sz="1400" dirty="0"/>
              <a:t> </a:t>
            </a:r>
            <a:r>
              <a:rPr lang="en-ID" sz="1400" dirty="0" err="1"/>
              <a:t>tertentu</a:t>
            </a:r>
            <a:r>
              <a:rPr lang="en-ID" sz="1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37071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209550"/>
            <a:ext cx="5682052" cy="77740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639703" y="413586"/>
            <a:ext cx="53320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ID" dirty="0">
                <a:ln w="0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B. </a:t>
            </a:r>
            <a:r>
              <a:rPr lang="en-ID" dirty="0" err="1">
                <a:ln w="0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Akikah</a:t>
            </a:r>
            <a:endParaRPr lang="en-GB" i="1" dirty="0">
              <a:ln w="0"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cs typeface="Calibri" panose="020F050202020403020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8BC32D-7CCC-4297-BE9A-A6C07BAB2622}"/>
              </a:ext>
            </a:extLst>
          </p:cNvPr>
          <p:cNvGrpSpPr/>
          <p:nvPr/>
        </p:nvGrpSpPr>
        <p:grpSpPr>
          <a:xfrm>
            <a:off x="0" y="4250219"/>
            <a:ext cx="9144000" cy="954527"/>
            <a:chOff x="32951" y="2419350"/>
            <a:chExt cx="9144000" cy="95452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2A3B422-385F-42F2-910D-64E2F53C77DE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18D7C70-156E-4D02-B189-0E771A6716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3FA78A7-395B-4E1B-AD84-C4519CBC554A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9D30A7-B719-48D3-92D8-8813D8834752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C71151FA-F47C-2447-FE11-30167EBD997B}"/>
              </a:ext>
            </a:extLst>
          </p:cNvPr>
          <p:cNvSpPr txBox="1"/>
          <p:nvPr/>
        </p:nvSpPr>
        <p:spPr>
          <a:xfrm>
            <a:off x="457200" y="1002273"/>
            <a:ext cx="340178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2. </a:t>
            </a:r>
            <a:r>
              <a:rPr lang="en-US" b="1" dirty="0" err="1"/>
              <a:t>Pengertian</a:t>
            </a:r>
            <a:r>
              <a:rPr lang="en-US" b="1" dirty="0"/>
              <a:t> dan Hukum </a:t>
            </a:r>
            <a:r>
              <a:rPr lang="en-US" b="1" dirty="0" err="1"/>
              <a:t>Akikah</a:t>
            </a:r>
            <a:endParaRPr lang="en-ID" b="1" dirty="0"/>
          </a:p>
        </p:txBody>
      </p:sp>
      <p:sp>
        <p:nvSpPr>
          <p:cNvPr id="5" name="Rounded Rectangle 7">
            <a:extLst>
              <a:ext uri="{FF2B5EF4-FFF2-40B4-BE49-F238E27FC236}">
                <a16:creationId xmlns:a16="http://schemas.microsoft.com/office/drawing/2014/main" id="{344D56F7-EB81-7796-69E0-B3C54F3EA880}"/>
              </a:ext>
            </a:extLst>
          </p:cNvPr>
          <p:cNvSpPr/>
          <p:nvPr/>
        </p:nvSpPr>
        <p:spPr>
          <a:xfrm>
            <a:off x="457200" y="1411193"/>
            <a:ext cx="7924800" cy="578882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ID" sz="1400" b="1" dirty="0"/>
              <a:t>Hukum </a:t>
            </a:r>
            <a:r>
              <a:rPr lang="en-ID" sz="1400" b="1" dirty="0" err="1"/>
              <a:t>akikah</a:t>
            </a:r>
            <a:r>
              <a:rPr lang="en-ID" sz="1400" b="1" dirty="0"/>
              <a:t> </a:t>
            </a:r>
            <a:r>
              <a:rPr lang="en-ID" sz="1400" dirty="0" err="1"/>
              <a:t>menurut</a:t>
            </a:r>
            <a:r>
              <a:rPr lang="en-ID" sz="1400" dirty="0"/>
              <a:t> </a:t>
            </a:r>
            <a:r>
              <a:rPr lang="en-ID" sz="1400" dirty="0" err="1"/>
              <a:t>kebanyakan</a:t>
            </a:r>
            <a:r>
              <a:rPr lang="en-ID" sz="1400" dirty="0"/>
              <a:t> ulama </a:t>
            </a:r>
            <a:r>
              <a:rPr lang="en-ID" sz="1400" dirty="0" err="1"/>
              <a:t>fikih</a:t>
            </a:r>
            <a:r>
              <a:rPr lang="en-ID" sz="1400" dirty="0"/>
              <a:t> </a:t>
            </a:r>
            <a:r>
              <a:rPr lang="en-ID" sz="1400" dirty="0" err="1"/>
              <a:t>adalah</a:t>
            </a:r>
            <a:r>
              <a:rPr lang="en-ID" sz="1400" i="1" u="sng" dirty="0"/>
              <a:t> </a:t>
            </a:r>
            <a:r>
              <a:rPr lang="en-ID" sz="1400" i="1" u="sng" dirty="0" err="1"/>
              <a:t>sunah</a:t>
            </a:r>
            <a:r>
              <a:rPr lang="en-ID" sz="1400" i="1" u="sng" dirty="0"/>
              <a:t> </a:t>
            </a:r>
            <a:r>
              <a:rPr lang="en-ID" sz="1400" i="1" u="sng" dirty="0" err="1"/>
              <a:t>muakkad</a:t>
            </a:r>
            <a:r>
              <a:rPr lang="en-ID" sz="1400" dirty="0"/>
              <a:t>. </a:t>
            </a:r>
            <a:r>
              <a:rPr lang="en-ID" sz="1400" dirty="0" err="1"/>
              <a:t>Kecuali</a:t>
            </a:r>
            <a:r>
              <a:rPr lang="en-ID" sz="1400" dirty="0"/>
              <a:t>, </a:t>
            </a:r>
            <a:r>
              <a:rPr lang="en-ID" sz="1400" dirty="0" err="1"/>
              <a:t>jika</a:t>
            </a:r>
            <a:r>
              <a:rPr lang="en-ID" sz="1400" dirty="0"/>
              <a:t> </a:t>
            </a:r>
            <a:r>
              <a:rPr lang="en-ID" sz="1400" dirty="0" err="1"/>
              <a:t>dinazarkan</a:t>
            </a:r>
            <a:r>
              <a:rPr lang="en-ID" sz="1400" dirty="0"/>
              <a:t> </a:t>
            </a:r>
            <a:r>
              <a:rPr lang="en-ID" sz="1400" dirty="0" err="1"/>
              <a:t>maka</a:t>
            </a:r>
            <a:r>
              <a:rPr lang="en-ID" sz="1400" dirty="0"/>
              <a:t> </a:t>
            </a:r>
            <a:r>
              <a:rPr lang="en-ID" sz="1400" dirty="0" err="1"/>
              <a:t>menjadi</a:t>
            </a:r>
            <a:r>
              <a:rPr lang="en-ID" sz="1400" dirty="0"/>
              <a:t> </a:t>
            </a:r>
            <a:r>
              <a:rPr lang="en-ID" sz="1400" dirty="0" err="1"/>
              <a:t>wajib</a:t>
            </a:r>
            <a:r>
              <a:rPr lang="en-ID" sz="1400" dirty="0"/>
              <a:t>. </a:t>
            </a:r>
            <a:r>
              <a:rPr lang="en-ID" sz="1400" dirty="0" err="1"/>
              <a:t>Kesunahan</a:t>
            </a:r>
            <a:r>
              <a:rPr lang="en-ID" sz="1400" dirty="0"/>
              <a:t> </a:t>
            </a:r>
            <a:r>
              <a:rPr lang="en-ID" sz="1400" dirty="0" err="1"/>
              <a:t>akikah</a:t>
            </a:r>
            <a:r>
              <a:rPr lang="en-ID" sz="1400" dirty="0"/>
              <a:t> </a:t>
            </a:r>
            <a:r>
              <a:rPr lang="en-ID" sz="1400" dirty="0" err="1"/>
              <a:t>berdasarkan</a:t>
            </a:r>
            <a:r>
              <a:rPr lang="en-ID" sz="1400" dirty="0"/>
              <a:t> </a:t>
            </a:r>
            <a:r>
              <a:rPr lang="en-ID" sz="1400" dirty="0" err="1"/>
              <a:t>hadis</a:t>
            </a:r>
            <a:r>
              <a:rPr lang="en-ID" sz="1400" dirty="0"/>
              <a:t> Rasulullah Saw. </a:t>
            </a:r>
            <a:r>
              <a:rPr lang="en-ID" sz="1400" dirty="0" err="1"/>
              <a:t>sebagai</a:t>
            </a:r>
            <a:r>
              <a:rPr lang="en-ID" sz="1400" dirty="0"/>
              <a:t> </a:t>
            </a:r>
            <a:r>
              <a:rPr lang="en-ID" sz="1400" dirty="0" err="1"/>
              <a:t>berikut</a:t>
            </a:r>
            <a:r>
              <a:rPr lang="en-ID" sz="1400" dirty="0"/>
              <a:t>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2CA6EA4-0926-E1B5-710E-FDF51803090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7560" t="45121" r="15773" b="33031"/>
          <a:stretch/>
        </p:blipFill>
        <p:spPr>
          <a:xfrm>
            <a:off x="1676400" y="2087108"/>
            <a:ext cx="5384324" cy="248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8607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209550"/>
            <a:ext cx="5682052" cy="77740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639703" y="413586"/>
            <a:ext cx="53320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ID" dirty="0">
                <a:ln w="0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B. </a:t>
            </a:r>
            <a:r>
              <a:rPr lang="en-ID" dirty="0" err="1">
                <a:ln w="0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Akikah</a:t>
            </a:r>
            <a:endParaRPr lang="en-GB" i="1" dirty="0">
              <a:ln w="0"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cs typeface="Calibri" panose="020F050202020403020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8BC32D-7CCC-4297-BE9A-A6C07BAB2622}"/>
              </a:ext>
            </a:extLst>
          </p:cNvPr>
          <p:cNvGrpSpPr/>
          <p:nvPr/>
        </p:nvGrpSpPr>
        <p:grpSpPr>
          <a:xfrm>
            <a:off x="0" y="4250219"/>
            <a:ext cx="9144000" cy="954527"/>
            <a:chOff x="32951" y="2419350"/>
            <a:chExt cx="9144000" cy="95452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2A3B422-385F-42F2-910D-64E2F53C77DE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18D7C70-156E-4D02-B189-0E771A6716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3FA78A7-395B-4E1B-AD84-C4519CBC554A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9D30A7-B719-48D3-92D8-8813D8834752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C71151FA-F47C-2447-FE11-30167EBD997B}"/>
              </a:ext>
            </a:extLst>
          </p:cNvPr>
          <p:cNvSpPr txBox="1"/>
          <p:nvPr/>
        </p:nvSpPr>
        <p:spPr>
          <a:xfrm>
            <a:off x="457200" y="1002273"/>
            <a:ext cx="340178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3. </a:t>
            </a:r>
            <a:r>
              <a:rPr lang="en-US" b="1" dirty="0" err="1"/>
              <a:t>Ketentuan</a:t>
            </a:r>
            <a:r>
              <a:rPr lang="en-US" b="1" dirty="0"/>
              <a:t> </a:t>
            </a:r>
            <a:r>
              <a:rPr lang="en-US" b="1" dirty="0" err="1"/>
              <a:t>Akikah</a:t>
            </a:r>
            <a:endParaRPr lang="en-ID" b="1" dirty="0"/>
          </a:p>
        </p:txBody>
      </p:sp>
      <p:sp>
        <p:nvSpPr>
          <p:cNvPr id="5" name="Rounded Rectangle 7">
            <a:extLst>
              <a:ext uri="{FF2B5EF4-FFF2-40B4-BE49-F238E27FC236}">
                <a16:creationId xmlns:a16="http://schemas.microsoft.com/office/drawing/2014/main" id="{344D56F7-EB81-7796-69E0-B3C54F3EA880}"/>
              </a:ext>
            </a:extLst>
          </p:cNvPr>
          <p:cNvSpPr/>
          <p:nvPr/>
        </p:nvSpPr>
        <p:spPr>
          <a:xfrm>
            <a:off x="537606" y="1598615"/>
            <a:ext cx="8303748" cy="408623"/>
          </a:xfrm>
          <a:prstGeom prst="round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dirty="0" err="1"/>
              <a:t>Beberapa</a:t>
            </a:r>
            <a:r>
              <a:rPr lang="en-US" dirty="0"/>
              <a:t> </a:t>
            </a:r>
            <a:r>
              <a:rPr lang="en-US" dirty="0" err="1"/>
              <a:t>ketentuan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akikah</a:t>
            </a:r>
            <a:r>
              <a:rPr lang="en-US" dirty="0"/>
              <a:t> </a:t>
            </a:r>
            <a:r>
              <a:rPr lang="en-US" dirty="0" err="1"/>
              <a:t>adalah</a:t>
            </a:r>
            <a:r>
              <a:rPr lang="en-US" dirty="0"/>
              <a:t> </a:t>
            </a:r>
            <a:r>
              <a:rPr lang="en-US" dirty="0" err="1"/>
              <a:t>sebagai</a:t>
            </a:r>
            <a:r>
              <a:rPr lang="en-US" dirty="0"/>
              <a:t> </a:t>
            </a:r>
            <a:r>
              <a:rPr lang="en-US" dirty="0" err="1"/>
              <a:t>berikut</a:t>
            </a:r>
            <a:r>
              <a:rPr lang="en-US" dirty="0"/>
              <a:t>.</a:t>
            </a:r>
            <a:endParaRPr lang="en-ID" dirty="0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327B3EE8-4FCA-4B34-6610-F4D0EE565D63}"/>
              </a:ext>
            </a:extLst>
          </p:cNvPr>
          <p:cNvSpPr/>
          <p:nvPr/>
        </p:nvSpPr>
        <p:spPr>
          <a:xfrm>
            <a:off x="546747" y="2379088"/>
            <a:ext cx="1835046" cy="1661652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numCol="1" rtlCol="0" anchor="ctr"/>
          <a:lstStyle/>
          <a:p>
            <a:pPr algn="ctr"/>
            <a:r>
              <a:rPr lang="en-ID" sz="1600" dirty="0" err="1">
                <a:solidFill>
                  <a:schemeClr val="tx1"/>
                </a:solidFill>
              </a:rPr>
              <a:t>Jenis</a:t>
            </a:r>
            <a:r>
              <a:rPr lang="en-ID" sz="1600" dirty="0">
                <a:solidFill>
                  <a:schemeClr val="tx1"/>
                </a:solidFill>
              </a:rPr>
              <a:t> dan </a:t>
            </a:r>
            <a:r>
              <a:rPr lang="en-ID" sz="1600" dirty="0" err="1">
                <a:solidFill>
                  <a:schemeClr val="tx1"/>
                </a:solidFill>
              </a:rPr>
              <a:t>umur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hewan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akikah</a:t>
            </a:r>
            <a:endParaRPr lang="en-ID" sz="1600" dirty="0">
              <a:solidFill>
                <a:schemeClr val="tx1"/>
              </a:solidFill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28D7E2B-2BD8-A8B3-5938-9CED3E7DD17F}"/>
              </a:ext>
            </a:extLst>
          </p:cNvPr>
          <p:cNvSpPr/>
          <p:nvPr/>
        </p:nvSpPr>
        <p:spPr>
          <a:xfrm>
            <a:off x="2605866" y="2399109"/>
            <a:ext cx="1835046" cy="1661652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numCol="1" rtlCol="0" anchor="ctr"/>
          <a:lstStyle/>
          <a:p>
            <a:pPr algn="ctr"/>
            <a:r>
              <a:rPr lang="en-ID" sz="1600" dirty="0" err="1">
                <a:solidFill>
                  <a:schemeClr val="tx1"/>
                </a:solidFill>
              </a:rPr>
              <a:t>Jumlah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hewan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akikah</a:t>
            </a:r>
            <a:endParaRPr lang="en-ID" sz="1600" dirty="0">
              <a:solidFill>
                <a:schemeClr val="tx1"/>
              </a:solidFill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05D3EEC7-28F9-4B66-DFD0-060FC99796B7}"/>
              </a:ext>
            </a:extLst>
          </p:cNvPr>
          <p:cNvSpPr/>
          <p:nvPr/>
        </p:nvSpPr>
        <p:spPr>
          <a:xfrm>
            <a:off x="4703089" y="2431241"/>
            <a:ext cx="1835046" cy="1661652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numCol="1" rtlCol="0" anchor="ctr"/>
          <a:lstStyle/>
          <a:p>
            <a:pPr algn="ctr"/>
            <a:r>
              <a:rPr lang="en-ID" sz="1600" dirty="0" err="1">
                <a:solidFill>
                  <a:schemeClr val="tx1"/>
                </a:solidFill>
              </a:rPr>
              <a:t>Pemanfaatan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daging</a:t>
            </a:r>
            <a:r>
              <a:rPr lang="en-ID" sz="1600" dirty="0">
                <a:solidFill>
                  <a:schemeClr val="tx1"/>
                </a:solidFill>
              </a:rPr>
              <a:t> </a:t>
            </a:r>
            <a:r>
              <a:rPr lang="en-ID" sz="1600" dirty="0" err="1">
                <a:solidFill>
                  <a:schemeClr val="tx1"/>
                </a:solidFill>
              </a:rPr>
              <a:t>akikah</a:t>
            </a:r>
            <a:endParaRPr lang="en-ID" sz="1600" dirty="0">
              <a:solidFill>
                <a:schemeClr val="tx1"/>
              </a:solidFill>
            </a:endParaRP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E5C3B77B-5E07-2C45-0117-B092CAAE63AD}"/>
              </a:ext>
            </a:extLst>
          </p:cNvPr>
          <p:cNvSpPr/>
          <p:nvPr/>
        </p:nvSpPr>
        <p:spPr>
          <a:xfrm>
            <a:off x="6800312" y="2379088"/>
            <a:ext cx="1835046" cy="1661652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numCol="1"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Waktu </a:t>
            </a:r>
            <a:r>
              <a:rPr lang="en-US" sz="1600" dirty="0" err="1">
                <a:solidFill>
                  <a:schemeClr val="tx1"/>
                </a:solidFill>
              </a:rPr>
              <a:t>akikah</a:t>
            </a:r>
            <a:endParaRPr lang="en-ID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0516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209550"/>
            <a:ext cx="5682052" cy="77740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639703" y="413586"/>
            <a:ext cx="53320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ID" dirty="0">
                <a:ln w="0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B. </a:t>
            </a:r>
            <a:r>
              <a:rPr lang="en-ID" dirty="0" err="1">
                <a:ln w="0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Akikah</a:t>
            </a:r>
            <a:endParaRPr lang="en-GB" i="1" dirty="0">
              <a:ln w="0"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cs typeface="Calibri" panose="020F050202020403020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8BC32D-7CCC-4297-BE9A-A6C07BAB2622}"/>
              </a:ext>
            </a:extLst>
          </p:cNvPr>
          <p:cNvGrpSpPr/>
          <p:nvPr/>
        </p:nvGrpSpPr>
        <p:grpSpPr>
          <a:xfrm>
            <a:off x="0" y="4250219"/>
            <a:ext cx="9144000" cy="954527"/>
            <a:chOff x="32951" y="2419350"/>
            <a:chExt cx="9144000" cy="95452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2A3B422-385F-42F2-910D-64E2F53C77DE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18D7C70-156E-4D02-B189-0E771A6716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3FA78A7-395B-4E1B-AD84-C4519CBC554A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9D30A7-B719-48D3-92D8-8813D8834752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C71151FA-F47C-2447-FE11-30167EBD997B}"/>
              </a:ext>
            </a:extLst>
          </p:cNvPr>
          <p:cNvSpPr txBox="1"/>
          <p:nvPr/>
        </p:nvSpPr>
        <p:spPr>
          <a:xfrm>
            <a:off x="457200" y="1002273"/>
            <a:ext cx="340178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4. Hal-</a:t>
            </a:r>
            <a:r>
              <a:rPr lang="en-US" b="1" dirty="0" err="1"/>
              <a:t>hal</a:t>
            </a:r>
            <a:r>
              <a:rPr lang="en-US" b="1" dirty="0"/>
              <a:t> </a:t>
            </a:r>
            <a:r>
              <a:rPr lang="en-US" b="1" dirty="0" err="1"/>
              <a:t>Sunah</a:t>
            </a:r>
            <a:r>
              <a:rPr lang="en-US" b="1" dirty="0"/>
              <a:t> </a:t>
            </a:r>
            <a:r>
              <a:rPr lang="en-US" b="1" dirty="0" err="1"/>
              <a:t>dalam</a:t>
            </a:r>
            <a:r>
              <a:rPr lang="en-US" b="1" dirty="0"/>
              <a:t> </a:t>
            </a:r>
            <a:r>
              <a:rPr lang="en-US" b="1" dirty="0" err="1"/>
              <a:t>Akikah</a:t>
            </a:r>
            <a:endParaRPr lang="en-ID" b="1" dirty="0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327B3EE8-4FCA-4B34-6610-F4D0EE565D63}"/>
              </a:ext>
            </a:extLst>
          </p:cNvPr>
          <p:cNvSpPr/>
          <p:nvPr/>
        </p:nvSpPr>
        <p:spPr>
          <a:xfrm>
            <a:off x="546746" y="1371605"/>
            <a:ext cx="3796653" cy="3082650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numCol="1"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D" sz="1400" dirty="0" err="1"/>
              <a:t>Penyembelih</a:t>
            </a:r>
            <a:r>
              <a:rPr lang="en-ID" sz="1400" dirty="0"/>
              <a:t> </a:t>
            </a:r>
            <a:r>
              <a:rPr lang="en-ID" sz="1400" dirty="0" err="1"/>
              <a:t>hewan</a:t>
            </a:r>
            <a:r>
              <a:rPr lang="en-ID" sz="1400" dirty="0"/>
              <a:t> </a:t>
            </a:r>
            <a:r>
              <a:rPr lang="en-ID" sz="1400" dirty="0" err="1"/>
              <a:t>akikah</a:t>
            </a:r>
            <a:r>
              <a:rPr lang="en-ID" sz="1400" dirty="0"/>
              <a:t> </a:t>
            </a:r>
            <a:r>
              <a:rPr lang="en-ID" sz="1400" dirty="0" err="1"/>
              <a:t>adalah</a:t>
            </a:r>
            <a:r>
              <a:rPr lang="en-ID" sz="1400" dirty="0"/>
              <a:t> ayah </a:t>
            </a:r>
            <a:r>
              <a:rPr lang="en-ID" sz="1400" dirty="0" err="1"/>
              <a:t>dari</a:t>
            </a:r>
            <a:r>
              <a:rPr lang="en-ID" sz="1400" dirty="0"/>
              <a:t> </a:t>
            </a:r>
            <a:r>
              <a:rPr lang="en-ID" sz="1400" dirty="0" err="1"/>
              <a:t>anak</a:t>
            </a:r>
            <a:r>
              <a:rPr lang="en-ID" sz="1400" dirty="0"/>
              <a:t> yang </a:t>
            </a:r>
            <a:r>
              <a:rPr lang="en-ID" sz="1400" dirty="0" err="1"/>
              <a:t>diakikahi</a:t>
            </a:r>
            <a:r>
              <a:rPr lang="en-ID" sz="1400" dirty="0"/>
              <a:t>, </a:t>
            </a:r>
            <a:r>
              <a:rPr lang="en-ID" sz="1400" dirty="0" err="1"/>
              <a:t>jika</a:t>
            </a:r>
            <a:r>
              <a:rPr lang="en-ID" sz="1400" dirty="0"/>
              <a:t> </a:t>
            </a:r>
            <a:r>
              <a:rPr lang="en-ID" sz="1400" dirty="0" err="1"/>
              <a:t>mampu</a:t>
            </a:r>
            <a:r>
              <a:rPr lang="en-ID" sz="1400" dirty="0"/>
              <a:t> </a:t>
            </a:r>
            <a:r>
              <a:rPr lang="en-ID" sz="1400" dirty="0" err="1"/>
              <a:t>menyembelihnya</a:t>
            </a:r>
            <a:r>
              <a:rPr lang="en-ID" sz="1400" dirty="0"/>
              <a:t> </a:t>
            </a:r>
            <a:r>
              <a:rPr lang="en-ID" sz="1400" dirty="0" err="1"/>
              <a:t>sendiri</a:t>
            </a:r>
            <a:r>
              <a:rPr lang="en-ID" sz="1400" dirty="0"/>
              <a:t>.</a:t>
            </a:r>
          </a:p>
          <a:p>
            <a:endParaRPr lang="en-ID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D" sz="1400" dirty="0" err="1"/>
              <a:t>Memberikan</a:t>
            </a:r>
            <a:r>
              <a:rPr lang="en-ID" sz="1400" dirty="0"/>
              <a:t> </a:t>
            </a:r>
            <a:r>
              <a:rPr lang="en-ID" sz="1400" dirty="0" err="1"/>
              <a:t>nama</a:t>
            </a:r>
            <a:r>
              <a:rPr lang="en-ID" sz="1400" dirty="0"/>
              <a:t> yang </a:t>
            </a:r>
            <a:r>
              <a:rPr lang="en-ID" sz="1400" dirty="0" err="1"/>
              <a:t>baik</a:t>
            </a:r>
            <a:r>
              <a:rPr lang="en-ID" sz="1400" dirty="0"/>
              <a:t> </a:t>
            </a:r>
            <a:r>
              <a:rPr lang="en-ID" sz="1400" dirty="0" err="1"/>
              <a:t>kepada</a:t>
            </a:r>
            <a:r>
              <a:rPr lang="en-ID" sz="1400" dirty="0"/>
              <a:t> </a:t>
            </a:r>
            <a:r>
              <a:rPr lang="en-ID" sz="1400" dirty="0" err="1"/>
              <a:t>anak</a:t>
            </a:r>
            <a:r>
              <a:rPr lang="en-ID" sz="1400" dirty="0"/>
              <a:t> yang </a:t>
            </a:r>
            <a:r>
              <a:rPr lang="en-ID" sz="1400" dirty="0" err="1"/>
              <a:t>diakikahi</a:t>
            </a:r>
            <a:r>
              <a:rPr lang="en-ID" sz="1400" dirty="0"/>
              <a:t>. </a:t>
            </a:r>
          </a:p>
          <a:p>
            <a:endParaRPr lang="en-ID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D" sz="1400" dirty="0" err="1"/>
              <a:t>Mencukur</a:t>
            </a:r>
            <a:r>
              <a:rPr lang="en-ID" sz="1400" dirty="0"/>
              <a:t> </a:t>
            </a:r>
            <a:r>
              <a:rPr lang="en-ID" sz="1400" dirty="0" err="1"/>
              <a:t>rambut</a:t>
            </a:r>
            <a:r>
              <a:rPr lang="en-ID" sz="1400" dirty="0"/>
              <a:t> </a:t>
            </a:r>
            <a:r>
              <a:rPr lang="en-ID" sz="1400" dirty="0" err="1"/>
              <a:t>anak</a:t>
            </a:r>
            <a:r>
              <a:rPr lang="en-ID" sz="1400" dirty="0"/>
              <a:t> yang </a:t>
            </a:r>
            <a:r>
              <a:rPr lang="en-ID" sz="1400" dirty="0" err="1"/>
              <a:t>diakikahi</a:t>
            </a:r>
            <a:r>
              <a:rPr lang="en-ID" sz="1400" dirty="0"/>
              <a:t>, dan </a:t>
            </a:r>
            <a:r>
              <a:rPr lang="en-ID" sz="1400" dirty="0" err="1"/>
              <a:t>utamanya</a:t>
            </a:r>
            <a:r>
              <a:rPr lang="en-ID" sz="1400" dirty="0"/>
              <a:t> </a:t>
            </a:r>
            <a:r>
              <a:rPr lang="en-ID" sz="1400" dirty="0" err="1"/>
              <a:t>dicukur</a:t>
            </a:r>
            <a:r>
              <a:rPr lang="en-ID" sz="1400" dirty="0"/>
              <a:t> </a:t>
            </a:r>
            <a:r>
              <a:rPr lang="en-ID" sz="1400" dirty="0" err="1"/>
              <a:t>habis</a:t>
            </a:r>
            <a:r>
              <a:rPr lang="en-ID" sz="1400" dirty="0"/>
              <a:t> (</a:t>
            </a:r>
            <a:r>
              <a:rPr lang="en-ID" sz="1400" dirty="0" err="1"/>
              <a:t>gundul</a:t>
            </a:r>
            <a:r>
              <a:rPr lang="en-ID" sz="1400" dirty="0"/>
              <a:t>).  </a:t>
            </a:r>
          </a:p>
          <a:p>
            <a:endParaRPr lang="en-ID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D" sz="1400" dirty="0" err="1"/>
              <a:t>Bersedekah</a:t>
            </a:r>
            <a:r>
              <a:rPr lang="en-ID" sz="1400" dirty="0"/>
              <a:t> </a:t>
            </a:r>
            <a:r>
              <a:rPr lang="en-ID" sz="1400" dirty="0" err="1"/>
              <a:t>seberat</a:t>
            </a:r>
            <a:r>
              <a:rPr lang="en-ID" sz="1400" dirty="0"/>
              <a:t> </a:t>
            </a:r>
            <a:r>
              <a:rPr lang="en-ID" sz="1400" dirty="0" err="1"/>
              <a:t>timbangan</a:t>
            </a:r>
            <a:r>
              <a:rPr lang="en-ID" sz="1400" dirty="0"/>
              <a:t> </a:t>
            </a:r>
            <a:r>
              <a:rPr lang="en-ID" sz="1400" dirty="0" err="1"/>
              <a:t>rambut</a:t>
            </a:r>
            <a:r>
              <a:rPr lang="en-ID" sz="1400" dirty="0"/>
              <a:t> </a:t>
            </a:r>
            <a:r>
              <a:rPr lang="en-ID" sz="1400" dirty="0" err="1"/>
              <a:t>bayi</a:t>
            </a:r>
            <a:r>
              <a:rPr lang="en-ID" sz="1400" dirty="0"/>
              <a:t> yang </a:t>
            </a:r>
            <a:r>
              <a:rPr lang="en-ID" sz="1400" dirty="0" err="1"/>
              <a:t>dicukur</a:t>
            </a:r>
            <a:r>
              <a:rPr lang="en-ID" sz="1400" dirty="0"/>
              <a:t> </a:t>
            </a:r>
            <a:r>
              <a:rPr lang="en-ID" sz="1400" dirty="0" err="1"/>
              <a:t>senilai</a:t>
            </a:r>
            <a:r>
              <a:rPr lang="en-ID" sz="1400" dirty="0"/>
              <a:t> </a:t>
            </a:r>
            <a:r>
              <a:rPr lang="en-ID" sz="1400" dirty="0" err="1"/>
              <a:t>harga</a:t>
            </a:r>
            <a:r>
              <a:rPr lang="en-ID" sz="1400" dirty="0"/>
              <a:t> </a:t>
            </a:r>
            <a:r>
              <a:rPr lang="en-ID" sz="1400" dirty="0" err="1"/>
              <a:t>perak</a:t>
            </a:r>
            <a:endParaRPr lang="en-ID" sz="1400" dirty="0">
              <a:solidFill>
                <a:schemeClr val="tx1"/>
              </a:solidFill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1A0DD92-C04E-B210-CB55-46332B1FAE8B}"/>
              </a:ext>
            </a:extLst>
          </p:cNvPr>
          <p:cNvSpPr/>
          <p:nvPr/>
        </p:nvSpPr>
        <p:spPr>
          <a:xfrm>
            <a:off x="4648200" y="1056146"/>
            <a:ext cx="4191000" cy="3573004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numCol="1"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D" sz="1400" dirty="0" err="1"/>
              <a:t>Menahnik</a:t>
            </a:r>
            <a:r>
              <a:rPr lang="en-ID" sz="1400" dirty="0"/>
              <a:t>, </a:t>
            </a:r>
            <a:r>
              <a:rPr lang="en-ID" sz="1400" dirty="0" err="1"/>
              <a:t>yaitu</a:t>
            </a:r>
            <a:r>
              <a:rPr lang="en-ID" sz="1400" dirty="0"/>
              <a:t> </a:t>
            </a:r>
            <a:r>
              <a:rPr lang="en-ID" sz="1400" dirty="0" err="1"/>
              <a:t>mengunyah</a:t>
            </a:r>
            <a:r>
              <a:rPr lang="en-ID" sz="1400" dirty="0"/>
              <a:t> </a:t>
            </a:r>
            <a:r>
              <a:rPr lang="en-ID" sz="1400" dirty="0" err="1"/>
              <a:t>kurma</a:t>
            </a:r>
            <a:r>
              <a:rPr lang="en-ID" sz="1400" dirty="0"/>
              <a:t> agar </a:t>
            </a:r>
            <a:r>
              <a:rPr lang="en-ID" sz="1400" dirty="0" err="1"/>
              <a:t>lembut</a:t>
            </a:r>
            <a:r>
              <a:rPr lang="en-ID" sz="1400" dirty="0"/>
              <a:t> </a:t>
            </a:r>
            <a:r>
              <a:rPr lang="en-ID" sz="1400" dirty="0" err="1"/>
              <a:t>lalu</a:t>
            </a:r>
            <a:r>
              <a:rPr lang="en-ID" sz="1400" dirty="0"/>
              <a:t> </a:t>
            </a:r>
            <a:r>
              <a:rPr lang="en-ID" sz="1400" dirty="0" err="1"/>
              <a:t>mengoleskannya</a:t>
            </a:r>
            <a:r>
              <a:rPr lang="en-ID" sz="1400" dirty="0"/>
              <a:t> </a:t>
            </a:r>
            <a:r>
              <a:rPr lang="en-ID" sz="1400" dirty="0" err="1"/>
              <a:t>ke</a:t>
            </a:r>
            <a:r>
              <a:rPr lang="en-ID" sz="1400" dirty="0"/>
              <a:t> </a:t>
            </a:r>
            <a:r>
              <a:rPr lang="en-ID" sz="1400" dirty="0" err="1"/>
              <a:t>rongga</a:t>
            </a:r>
            <a:r>
              <a:rPr lang="en-ID" sz="1400" dirty="0"/>
              <a:t> </a:t>
            </a:r>
            <a:r>
              <a:rPr lang="en-ID" sz="1400" dirty="0" err="1"/>
              <a:t>atas</a:t>
            </a:r>
            <a:r>
              <a:rPr lang="en-ID" sz="1400" dirty="0"/>
              <a:t> </a:t>
            </a:r>
            <a:r>
              <a:rPr lang="en-ID" sz="1400" dirty="0" err="1"/>
              <a:t>mulut</a:t>
            </a:r>
            <a:r>
              <a:rPr lang="en-ID" sz="1400" dirty="0"/>
              <a:t> </a:t>
            </a:r>
            <a:r>
              <a:rPr lang="en-ID" sz="1400" dirty="0" err="1"/>
              <a:t>bayi</a:t>
            </a:r>
            <a:r>
              <a:rPr lang="en-ID" sz="1400" dirty="0"/>
              <a:t>. </a:t>
            </a:r>
            <a:r>
              <a:rPr lang="en-ID" sz="1400" dirty="0" err="1"/>
              <a:t>Sebaiknya</a:t>
            </a:r>
            <a:r>
              <a:rPr lang="en-ID" sz="1400" dirty="0"/>
              <a:t> yang </a:t>
            </a:r>
            <a:r>
              <a:rPr lang="en-ID" sz="1400" dirty="0" err="1"/>
              <a:t>menahnik</a:t>
            </a:r>
            <a:r>
              <a:rPr lang="en-ID" sz="1400" dirty="0"/>
              <a:t> </a:t>
            </a:r>
            <a:r>
              <a:rPr lang="en-ID" sz="1400" dirty="0" err="1"/>
              <a:t>adalah</a:t>
            </a:r>
            <a:r>
              <a:rPr lang="en-ID" sz="1400" dirty="0"/>
              <a:t> orang-orang </a:t>
            </a:r>
            <a:r>
              <a:rPr lang="en-ID" sz="1400" dirty="0" err="1"/>
              <a:t>saleh</a:t>
            </a:r>
            <a:r>
              <a:rPr lang="en-ID" sz="1400" dirty="0"/>
              <a:t> </a:t>
            </a:r>
            <a:r>
              <a:rPr lang="en-ID" sz="1400" dirty="0" err="1"/>
              <a:t>seperti</a:t>
            </a:r>
            <a:r>
              <a:rPr lang="en-ID" sz="1400" dirty="0"/>
              <a:t> ulama, </a:t>
            </a:r>
            <a:r>
              <a:rPr lang="en-ID" sz="1400" dirty="0" err="1"/>
              <a:t>syekh</a:t>
            </a:r>
            <a:r>
              <a:rPr lang="en-ID" sz="1400" dirty="0"/>
              <a:t>, kiai, </a:t>
            </a:r>
            <a:r>
              <a:rPr lang="en-ID" sz="1400" dirty="0" err="1"/>
              <a:t>ustaz</a:t>
            </a:r>
            <a:r>
              <a:rPr lang="en-ID" sz="1400" dirty="0"/>
              <a:t>, guru, </a:t>
            </a:r>
            <a:r>
              <a:rPr lang="en-ID" sz="1400" dirty="0" err="1"/>
              <a:t>atau</a:t>
            </a:r>
            <a:r>
              <a:rPr lang="en-ID" sz="1400" dirty="0"/>
              <a:t> orang yang </a:t>
            </a:r>
            <a:r>
              <a:rPr lang="en-ID" sz="1400" dirty="0" err="1"/>
              <a:t>dituakan</a:t>
            </a:r>
            <a:r>
              <a:rPr lang="en-ID" sz="1400" dirty="0"/>
              <a:t>. </a:t>
            </a:r>
          </a:p>
          <a:p>
            <a:endParaRPr lang="en-ID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D" sz="1400" dirty="0" err="1"/>
              <a:t>Mengolesi</a:t>
            </a:r>
            <a:r>
              <a:rPr lang="en-ID" sz="1400" dirty="0"/>
              <a:t> </a:t>
            </a:r>
            <a:r>
              <a:rPr lang="en-ID" sz="1400" dirty="0" err="1"/>
              <a:t>kepala</a:t>
            </a:r>
            <a:r>
              <a:rPr lang="en-ID" sz="1400" dirty="0"/>
              <a:t> </a:t>
            </a:r>
            <a:r>
              <a:rPr lang="en-ID" sz="1400" dirty="0" err="1"/>
              <a:t>bayi</a:t>
            </a:r>
            <a:r>
              <a:rPr lang="en-ID" sz="1400" dirty="0"/>
              <a:t> </a:t>
            </a:r>
            <a:r>
              <a:rPr lang="en-ID" sz="1400" dirty="0" err="1"/>
              <a:t>dengan</a:t>
            </a:r>
            <a:r>
              <a:rPr lang="en-ID" sz="1400" dirty="0"/>
              <a:t> </a:t>
            </a:r>
            <a:r>
              <a:rPr lang="en-ID" sz="1400" dirty="0" err="1"/>
              <a:t>minyak</a:t>
            </a:r>
            <a:r>
              <a:rPr lang="en-ID" sz="1400" dirty="0"/>
              <a:t> </a:t>
            </a:r>
            <a:r>
              <a:rPr lang="en-ID" sz="1400" dirty="0" err="1"/>
              <a:t>wangi</a:t>
            </a:r>
            <a:r>
              <a:rPr lang="en-ID" sz="1400" dirty="0"/>
              <a:t>. Hal </a:t>
            </a:r>
            <a:r>
              <a:rPr lang="en-ID" sz="1400" dirty="0" err="1"/>
              <a:t>ini</a:t>
            </a:r>
            <a:r>
              <a:rPr lang="en-ID" sz="1400" dirty="0"/>
              <a:t> </a:t>
            </a:r>
            <a:r>
              <a:rPr lang="en-ID" sz="1400" dirty="0" err="1"/>
              <a:t>dilakukan</a:t>
            </a:r>
            <a:r>
              <a:rPr lang="en-ID" sz="1400" dirty="0"/>
              <a:t> oleh Rasulullah Saw. agar </a:t>
            </a:r>
            <a:r>
              <a:rPr lang="en-ID" sz="1400" dirty="0" err="1"/>
              <a:t>berbeda</a:t>
            </a:r>
            <a:r>
              <a:rPr lang="en-ID" sz="1400" dirty="0"/>
              <a:t> </a:t>
            </a:r>
            <a:r>
              <a:rPr lang="en-ID" sz="1400" dirty="0" err="1"/>
              <a:t>dengan</a:t>
            </a:r>
            <a:r>
              <a:rPr lang="en-ID" sz="1400" dirty="0"/>
              <a:t> </a:t>
            </a:r>
            <a:r>
              <a:rPr lang="en-ID" sz="1400" dirty="0" err="1"/>
              <a:t>perbuatan</a:t>
            </a:r>
            <a:r>
              <a:rPr lang="en-ID" sz="1400" dirty="0"/>
              <a:t> </a:t>
            </a:r>
            <a:r>
              <a:rPr lang="en-ID" sz="1400" dirty="0" err="1"/>
              <a:t>kaum</a:t>
            </a:r>
            <a:r>
              <a:rPr lang="en-ID" sz="1400" dirty="0"/>
              <a:t> </a:t>
            </a:r>
            <a:r>
              <a:rPr lang="en-ID" sz="1400" dirty="0" err="1"/>
              <a:t>jahiliah</a:t>
            </a:r>
            <a:r>
              <a:rPr lang="en-ID" sz="1400" dirty="0"/>
              <a:t> yang </a:t>
            </a:r>
            <a:r>
              <a:rPr lang="en-ID" sz="1400" dirty="0" err="1"/>
              <a:t>mengolesi</a:t>
            </a:r>
            <a:r>
              <a:rPr lang="en-ID" sz="1400" dirty="0"/>
              <a:t> </a:t>
            </a:r>
            <a:r>
              <a:rPr lang="en-ID" sz="1400" dirty="0" err="1"/>
              <a:t>kepala</a:t>
            </a:r>
            <a:r>
              <a:rPr lang="en-ID" sz="1400" dirty="0"/>
              <a:t> </a:t>
            </a:r>
            <a:r>
              <a:rPr lang="en-ID" sz="1400" dirty="0" err="1"/>
              <a:t>bayi</a:t>
            </a:r>
            <a:r>
              <a:rPr lang="en-ID" sz="1400" dirty="0"/>
              <a:t> </a:t>
            </a:r>
            <a:r>
              <a:rPr lang="en-ID" sz="1400" dirty="0" err="1"/>
              <a:t>mereka</a:t>
            </a:r>
            <a:r>
              <a:rPr lang="en-ID" sz="1400" dirty="0"/>
              <a:t> </a:t>
            </a:r>
            <a:r>
              <a:rPr lang="en-ID" sz="1400" dirty="0" err="1"/>
              <a:t>dengan</a:t>
            </a:r>
            <a:r>
              <a:rPr lang="en-ID" sz="1400" dirty="0"/>
              <a:t> </a:t>
            </a:r>
            <a:r>
              <a:rPr lang="en-ID" sz="1400" dirty="0" err="1"/>
              <a:t>darah</a:t>
            </a:r>
            <a:r>
              <a:rPr lang="en-ID" sz="1400" dirty="0"/>
              <a:t> </a:t>
            </a:r>
            <a:r>
              <a:rPr lang="en-ID" sz="1400" dirty="0" err="1"/>
              <a:t>hewan</a:t>
            </a:r>
            <a:r>
              <a:rPr lang="en-ID" sz="1400" dirty="0"/>
              <a:t>.</a:t>
            </a:r>
          </a:p>
          <a:p>
            <a:endParaRPr lang="en-ID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D" sz="1400" dirty="0" err="1"/>
              <a:t>Memberikan</a:t>
            </a:r>
            <a:r>
              <a:rPr lang="en-ID" sz="1400" dirty="0"/>
              <a:t> </a:t>
            </a:r>
            <a:r>
              <a:rPr lang="en-ID" sz="1400" dirty="0" err="1"/>
              <a:t>daging</a:t>
            </a:r>
            <a:r>
              <a:rPr lang="en-ID" sz="1400" dirty="0"/>
              <a:t> </a:t>
            </a:r>
            <a:r>
              <a:rPr lang="en-ID" sz="1400" dirty="0" err="1"/>
              <a:t>akikah</a:t>
            </a:r>
            <a:r>
              <a:rPr lang="en-ID" sz="1400" dirty="0"/>
              <a:t> </a:t>
            </a:r>
            <a:r>
              <a:rPr lang="en-ID" sz="1400" dirty="0" err="1"/>
              <a:t>dalam</a:t>
            </a:r>
            <a:r>
              <a:rPr lang="en-ID" sz="1400" dirty="0"/>
              <a:t> </a:t>
            </a:r>
            <a:r>
              <a:rPr lang="en-ID" sz="1400" dirty="0" err="1"/>
              <a:t>bentuk</a:t>
            </a:r>
            <a:r>
              <a:rPr lang="en-ID" sz="1400" dirty="0"/>
              <a:t> </a:t>
            </a:r>
            <a:r>
              <a:rPr lang="en-ID" sz="1400" dirty="0" err="1"/>
              <a:t>makanan</a:t>
            </a:r>
            <a:r>
              <a:rPr lang="en-ID" sz="1400" dirty="0"/>
              <a:t> </a:t>
            </a:r>
            <a:r>
              <a:rPr lang="en-ID" sz="1400" dirty="0" err="1"/>
              <a:t>olahan</a:t>
            </a:r>
            <a:r>
              <a:rPr lang="en-ID" sz="1400" dirty="0"/>
              <a:t> </a:t>
            </a:r>
            <a:r>
              <a:rPr lang="en-ID" sz="1400" dirty="0" err="1"/>
              <a:t>atau</a:t>
            </a:r>
            <a:r>
              <a:rPr lang="en-ID" sz="1400" dirty="0"/>
              <a:t> </a:t>
            </a:r>
            <a:r>
              <a:rPr lang="en-ID" sz="1400" dirty="0" err="1"/>
              <a:t>sudah</a:t>
            </a:r>
            <a:r>
              <a:rPr lang="en-ID" sz="1400" dirty="0"/>
              <a:t> </a:t>
            </a:r>
            <a:r>
              <a:rPr lang="en-ID" sz="1400" dirty="0" err="1"/>
              <a:t>dimatangkan</a:t>
            </a:r>
            <a:r>
              <a:rPr lang="en-ID" sz="1400" dirty="0"/>
              <a:t> </a:t>
            </a:r>
            <a:r>
              <a:rPr lang="en-ID" sz="1400" dirty="0" err="1"/>
              <a:t>terlebih</a:t>
            </a:r>
            <a:r>
              <a:rPr lang="en-ID" sz="1400" dirty="0"/>
              <a:t> </a:t>
            </a:r>
            <a:r>
              <a:rPr lang="en-ID" sz="1400" dirty="0" err="1"/>
              <a:t>dahulu</a:t>
            </a:r>
            <a:r>
              <a:rPr lang="en-ID" sz="1400" dirty="0"/>
              <a:t>.</a:t>
            </a:r>
            <a:endParaRPr lang="en-ID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609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209550"/>
            <a:ext cx="5682052" cy="77740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639703" y="413586"/>
            <a:ext cx="53320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ID" dirty="0">
                <a:ln w="0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B. </a:t>
            </a:r>
            <a:r>
              <a:rPr lang="en-ID" dirty="0" err="1">
                <a:ln w="0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Akikah</a:t>
            </a:r>
            <a:endParaRPr lang="en-GB" i="1" dirty="0">
              <a:ln w="0"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cs typeface="Calibri" panose="020F050202020403020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8BC32D-7CCC-4297-BE9A-A6C07BAB2622}"/>
              </a:ext>
            </a:extLst>
          </p:cNvPr>
          <p:cNvGrpSpPr/>
          <p:nvPr/>
        </p:nvGrpSpPr>
        <p:grpSpPr>
          <a:xfrm>
            <a:off x="0" y="4250219"/>
            <a:ext cx="9144000" cy="954527"/>
            <a:chOff x="32951" y="2419350"/>
            <a:chExt cx="9144000" cy="95452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2A3B422-385F-42F2-910D-64E2F53C77DE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18D7C70-156E-4D02-B189-0E771A6716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3FA78A7-395B-4E1B-AD84-C4519CBC554A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9D30A7-B719-48D3-92D8-8813D8834752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C71151FA-F47C-2447-FE11-30167EBD997B}"/>
              </a:ext>
            </a:extLst>
          </p:cNvPr>
          <p:cNvSpPr txBox="1"/>
          <p:nvPr/>
        </p:nvSpPr>
        <p:spPr>
          <a:xfrm>
            <a:off x="457200" y="1002273"/>
            <a:ext cx="340178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5. Hikmah </a:t>
            </a:r>
            <a:r>
              <a:rPr lang="en-US" b="1" dirty="0" err="1"/>
              <a:t>Akikah</a:t>
            </a:r>
            <a:endParaRPr lang="en-ID" b="1" dirty="0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327B3EE8-4FCA-4B34-6610-F4D0EE565D63}"/>
              </a:ext>
            </a:extLst>
          </p:cNvPr>
          <p:cNvSpPr/>
          <p:nvPr/>
        </p:nvSpPr>
        <p:spPr>
          <a:xfrm>
            <a:off x="501973" y="1386924"/>
            <a:ext cx="8140054" cy="3028945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numCol="1" rtlCol="0" anchor="ctr"/>
          <a:lstStyle/>
          <a:p>
            <a:pPr marL="342900" indent="-342900">
              <a:lnSpc>
                <a:spcPct val="150000"/>
              </a:lnSpc>
              <a:buFont typeface="+mj-lt"/>
              <a:buAutoNum type="alphaLcPeriod"/>
            </a:pPr>
            <a:r>
              <a:rPr lang="en-ID" sz="1400" dirty="0" err="1"/>
              <a:t>Bentuk</a:t>
            </a:r>
            <a:r>
              <a:rPr lang="en-ID" sz="1400" dirty="0"/>
              <a:t> </a:t>
            </a:r>
            <a:r>
              <a:rPr lang="en-ID" sz="1400" dirty="0" err="1"/>
              <a:t>pendekatan</a:t>
            </a:r>
            <a:r>
              <a:rPr lang="en-ID" sz="1400" dirty="0"/>
              <a:t> </a:t>
            </a:r>
            <a:r>
              <a:rPr lang="en-ID" sz="1400" dirty="0" err="1"/>
              <a:t>diri</a:t>
            </a:r>
            <a:r>
              <a:rPr lang="en-ID" sz="1400" dirty="0"/>
              <a:t> </a:t>
            </a:r>
            <a:r>
              <a:rPr lang="en-ID" sz="1400" dirty="0" err="1"/>
              <a:t>kepada</a:t>
            </a:r>
            <a:r>
              <a:rPr lang="en-ID" sz="1400" dirty="0"/>
              <a:t> Allah </a:t>
            </a:r>
            <a:r>
              <a:rPr lang="en-ID" sz="1400" dirty="0" err="1"/>
              <a:t>Swt</a:t>
            </a:r>
            <a:r>
              <a:rPr lang="en-ID" sz="1400" dirty="0"/>
              <a:t>. </a:t>
            </a:r>
          </a:p>
          <a:p>
            <a:pPr marL="342900" indent="-342900">
              <a:lnSpc>
                <a:spcPct val="150000"/>
              </a:lnSpc>
              <a:buFont typeface="+mj-lt"/>
              <a:buAutoNum type="alphaLcPeriod"/>
            </a:pPr>
            <a:r>
              <a:rPr lang="en-ID" sz="1400" dirty="0" err="1"/>
              <a:t>Mengikuti</a:t>
            </a:r>
            <a:r>
              <a:rPr lang="en-ID" sz="1400" dirty="0"/>
              <a:t> </a:t>
            </a:r>
            <a:r>
              <a:rPr lang="en-ID" sz="1400" dirty="0" err="1"/>
              <a:t>teladan</a:t>
            </a:r>
            <a:r>
              <a:rPr lang="en-ID" sz="1400" dirty="0"/>
              <a:t> Nabi Muhammad Saw. </a:t>
            </a:r>
          </a:p>
          <a:p>
            <a:pPr marL="342900" indent="-342900">
              <a:lnSpc>
                <a:spcPct val="150000"/>
              </a:lnSpc>
              <a:buFont typeface="+mj-lt"/>
              <a:buAutoNum type="alphaLcPeriod"/>
            </a:pPr>
            <a:r>
              <a:rPr lang="en-ID" sz="1400" dirty="0"/>
              <a:t>Upaya </a:t>
            </a:r>
            <a:r>
              <a:rPr lang="en-ID" sz="1400" dirty="0" err="1"/>
              <a:t>untuk</a:t>
            </a:r>
            <a:r>
              <a:rPr lang="en-ID" sz="1400" dirty="0"/>
              <a:t> </a:t>
            </a:r>
            <a:r>
              <a:rPr lang="en-ID" sz="1400" dirty="0" err="1"/>
              <a:t>mensyiarkan</a:t>
            </a:r>
            <a:r>
              <a:rPr lang="en-ID" sz="1400" dirty="0"/>
              <a:t> </a:t>
            </a:r>
            <a:r>
              <a:rPr lang="en-ID" sz="1400" dirty="0" err="1"/>
              <a:t>ajaran</a:t>
            </a:r>
            <a:r>
              <a:rPr lang="en-ID" sz="1400" dirty="0"/>
              <a:t> Islam. </a:t>
            </a:r>
          </a:p>
          <a:p>
            <a:pPr marL="342900" indent="-342900">
              <a:lnSpc>
                <a:spcPct val="150000"/>
              </a:lnSpc>
              <a:buFont typeface="+mj-lt"/>
              <a:buAutoNum type="alphaLcPeriod"/>
            </a:pPr>
            <a:r>
              <a:rPr lang="en-ID" sz="1400" dirty="0" err="1"/>
              <a:t>Wujud</a:t>
            </a:r>
            <a:r>
              <a:rPr lang="en-ID" sz="1400" dirty="0"/>
              <a:t> rasa </a:t>
            </a:r>
            <a:r>
              <a:rPr lang="en-ID" sz="1400" dirty="0" err="1"/>
              <a:t>syukur</a:t>
            </a:r>
            <a:r>
              <a:rPr lang="en-ID" sz="1400" dirty="0"/>
              <a:t> </a:t>
            </a:r>
            <a:r>
              <a:rPr lang="en-ID" sz="1400" dirty="0" err="1"/>
              <a:t>kepada</a:t>
            </a:r>
            <a:r>
              <a:rPr lang="en-ID" sz="1400" dirty="0"/>
              <a:t> Allah </a:t>
            </a:r>
            <a:r>
              <a:rPr lang="en-ID" sz="1400" dirty="0" err="1"/>
              <a:t>Swt</a:t>
            </a:r>
            <a:r>
              <a:rPr lang="en-ID" sz="1400" dirty="0"/>
              <a:t>. </a:t>
            </a:r>
            <a:r>
              <a:rPr lang="en-ID" sz="1400" dirty="0" err="1"/>
              <a:t>atas</a:t>
            </a:r>
            <a:r>
              <a:rPr lang="en-ID" sz="1400" dirty="0"/>
              <a:t> </a:t>
            </a:r>
            <a:r>
              <a:rPr lang="en-ID" sz="1400" dirty="0" err="1"/>
              <a:t>kelahiran</a:t>
            </a:r>
            <a:r>
              <a:rPr lang="en-ID" sz="1400" dirty="0"/>
              <a:t> </a:t>
            </a:r>
            <a:r>
              <a:rPr lang="en-ID" sz="1400" dirty="0" err="1"/>
              <a:t>bayi</a:t>
            </a:r>
            <a:r>
              <a:rPr lang="en-ID" sz="1400" dirty="0"/>
              <a:t>. </a:t>
            </a:r>
          </a:p>
          <a:p>
            <a:pPr marL="342900" indent="-342900">
              <a:lnSpc>
                <a:spcPct val="150000"/>
              </a:lnSpc>
              <a:buFont typeface="+mj-lt"/>
              <a:buAutoNum type="alphaLcPeriod"/>
            </a:pPr>
            <a:r>
              <a:rPr lang="en-ID" sz="1400" dirty="0" err="1"/>
              <a:t>Bentuk</a:t>
            </a:r>
            <a:r>
              <a:rPr lang="en-ID" sz="1400" dirty="0"/>
              <a:t> </a:t>
            </a:r>
            <a:r>
              <a:rPr lang="en-ID" sz="1400" dirty="0" err="1"/>
              <a:t>tanggung</a:t>
            </a:r>
            <a:r>
              <a:rPr lang="en-ID" sz="1400" dirty="0"/>
              <a:t> </a:t>
            </a:r>
            <a:r>
              <a:rPr lang="en-ID" sz="1400" dirty="0" err="1"/>
              <a:t>jawab</a:t>
            </a:r>
            <a:r>
              <a:rPr lang="en-ID" sz="1400" dirty="0"/>
              <a:t> orang </a:t>
            </a:r>
            <a:r>
              <a:rPr lang="en-ID" sz="1400" dirty="0" err="1"/>
              <a:t>tua</a:t>
            </a:r>
            <a:r>
              <a:rPr lang="en-ID" sz="1400" dirty="0"/>
              <a:t> </a:t>
            </a:r>
            <a:r>
              <a:rPr lang="en-ID" sz="1400" dirty="0" err="1"/>
              <a:t>atas</a:t>
            </a:r>
            <a:r>
              <a:rPr lang="en-ID" sz="1400" dirty="0"/>
              <a:t> </a:t>
            </a:r>
            <a:r>
              <a:rPr lang="en-ID" sz="1400" dirty="0" err="1"/>
              <a:t>amanah</a:t>
            </a:r>
            <a:r>
              <a:rPr lang="en-ID" sz="1400" dirty="0"/>
              <a:t> yang </a:t>
            </a:r>
            <a:r>
              <a:rPr lang="en-ID" sz="1400" dirty="0" err="1"/>
              <a:t>diberikan</a:t>
            </a:r>
            <a:r>
              <a:rPr lang="en-ID" sz="1400" dirty="0"/>
              <a:t> oleh Allah </a:t>
            </a:r>
            <a:r>
              <a:rPr lang="en-ID" sz="1400" dirty="0" err="1"/>
              <a:t>Swt</a:t>
            </a:r>
            <a:r>
              <a:rPr lang="en-ID" sz="1400" dirty="0"/>
              <a:t>. </a:t>
            </a:r>
            <a:r>
              <a:rPr lang="en-ID" sz="1400" dirty="0" err="1"/>
              <a:t>berupa</a:t>
            </a:r>
            <a:r>
              <a:rPr lang="en-ID" sz="1400" dirty="0"/>
              <a:t> </a:t>
            </a:r>
            <a:r>
              <a:rPr lang="en-ID" sz="1400" dirty="0" err="1"/>
              <a:t>anak</a:t>
            </a:r>
            <a:r>
              <a:rPr lang="en-ID" sz="1400" dirty="0"/>
              <a:t>. </a:t>
            </a:r>
          </a:p>
          <a:p>
            <a:pPr marL="342900" indent="-342900">
              <a:lnSpc>
                <a:spcPct val="150000"/>
              </a:lnSpc>
              <a:buFont typeface="+mj-lt"/>
              <a:buAutoNum type="alphaLcPeriod"/>
            </a:pPr>
            <a:r>
              <a:rPr lang="en-ID" sz="1400" dirty="0" err="1"/>
              <a:t>Bentuk</a:t>
            </a:r>
            <a:r>
              <a:rPr lang="en-ID" sz="1400" dirty="0"/>
              <a:t> </a:t>
            </a:r>
            <a:r>
              <a:rPr lang="en-ID" sz="1400" dirty="0" err="1"/>
              <a:t>penyambutan</a:t>
            </a:r>
            <a:r>
              <a:rPr lang="en-ID" sz="1400" dirty="0"/>
              <a:t> dan </a:t>
            </a:r>
            <a:r>
              <a:rPr lang="en-ID" sz="1400" dirty="0" err="1"/>
              <a:t>doa</a:t>
            </a:r>
            <a:r>
              <a:rPr lang="en-ID" sz="1400" dirty="0"/>
              <a:t> orang </a:t>
            </a:r>
            <a:r>
              <a:rPr lang="en-ID" sz="1400" dirty="0" err="1"/>
              <a:t>tua</a:t>
            </a:r>
            <a:r>
              <a:rPr lang="en-ID" sz="1400" dirty="0"/>
              <a:t> </a:t>
            </a:r>
            <a:r>
              <a:rPr lang="en-ID" sz="1400" dirty="0" err="1"/>
              <a:t>kepada</a:t>
            </a:r>
            <a:r>
              <a:rPr lang="en-ID" sz="1400" dirty="0"/>
              <a:t> </a:t>
            </a:r>
            <a:r>
              <a:rPr lang="en-ID" sz="1400" dirty="0" err="1"/>
              <a:t>anak</a:t>
            </a:r>
            <a:r>
              <a:rPr lang="en-ID" sz="1400" dirty="0"/>
              <a:t> agar </a:t>
            </a:r>
            <a:r>
              <a:rPr lang="en-ID" sz="1400" dirty="0" err="1"/>
              <a:t>ia</a:t>
            </a:r>
            <a:r>
              <a:rPr lang="en-ID" sz="1400" dirty="0"/>
              <a:t> </a:t>
            </a:r>
            <a:r>
              <a:rPr lang="en-ID" sz="1400" dirty="0" err="1"/>
              <a:t>menjadi</a:t>
            </a:r>
            <a:r>
              <a:rPr lang="en-ID" sz="1400" dirty="0"/>
              <a:t> </a:t>
            </a:r>
            <a:r>
              <a:rPr lang="en-ID" sz="1400" dirty="0" err="1"/>
              <a:t>anak</a:t>
            </a:r>
            <a:r>
              <a:rPr lang="en-ID" sz="1400" dirty="0"/>
              <a:t> yang </a:t>
            </a:r>
            <a:r>
              <a:rPr lang="en-ID" sz="1400" dirty="0" err="1"/>
              <a:t>saleh</a:t>
            </a:r>
            <a:r>
              <a:rPr lang="en-ID" sz="1400" dirty="0"/>
              <a:t>.</a:t>
            </a:r>
          </a:p>
          <a:p>
            <a:pPr marL="342900" indent="-342900">
              <a:lnSpc>
                <a:spcPct val="150000"/>
              </a:lnSpc>
              <a:buFont typeface="+mj-lt"/>
              <a:buAutoNum type="alphaLcPeriod"/>
            </a:pPr>
            <a:r>
              <a:rPr lang="en-ID" sz="1400" dirty="0"/>
              <a:t>Pendidikan </a:t>
            </a:r>
            <a:r>
              <a:rPr lang="en-ID" sz="1400" dirty="0" err="1"/>
              <a:t>pertama</a:t>
            </a:r>
            <a:r>
              <a:rPr lang="en-ID" sz="1400" dirty="0"/>
              <a:t> </a:t>
            </a:r>
            <a:r>
              <a:rPr lang="en-ID" sz="1400" dirty="0" err="1"/>
              <a:t>bagi</a:t>
            </a:r>
            <a:r>
              <a:rPr lang="en-ID" sz="1400" dirty="0"/>
              <a:t> </a:t>
            </a:r>
            <a:r>
              <a:rPr lang="en-ID" sz="1400" dirty="0" err="1"/>
              <a:t>bayi</a:t>
            </a:r>
            <a:r>
              <a:rPr lang="en-ID" sz="1400" dirty="0"/>
              <a:t> agar </a:t>
            </a:r>
            <a:r>
              <a:rPr lang="en-ID" sz="1400" dirty="0" err="1"/>
              <a:t>dekat</a:t>
            </a:r>
            <a:r>
              <a:rPr lang="en-ID" sz="1400" dirty="0"/>
              <a:t> </a:t>
            </a:r>
            <a:r>
              <a:rPr lang="en-ID" sz="1400" dirty="0" err="1"/>
              <a:t>kepada</a:t>
            </a:r>
            <a:r>
              <a:rPr lang="en-ID" sz="1400" dirty="0"/>
              <a:t> Allah </a:t>
            </a:r>
            <a:r>
              <a:rPr lang="en-ID" sz="1400" dirty="0" err="1"/>
              <a:t>Swt</a:t>
            </a:r>
            <a:r>
              <a:rPr lang="en-ID" sz="1400" dirty="0"/>
              <a:t>.  </a:t>
            </a:r>
          </a:p>
          <a:p>
            <a:pPr marL="342900" indent="-342900">
              <a:lnSpc>
                <a:spcPct val="150000"/>
              </a:lnSpc>
              <a:buFont typeface="+mj-lt"/>
              <a:buAutoNum type="alphaLcPeriod"/>
            </a:pPr>
            <a:r>
              <a:rPr lang="en-ID" sz="1400" dirty="0" err="1"/>
              <a:t>Menambah</a:t>
            </a:r>
            <a:r>
              <a:rPr lang="en-ID" sz="1400" dirty="0"/>
              <a:t> </a:t>
            </a:r>
            <a:r>
              <a:rPr lang="en-ID" sz="1400" dirty="0" err="1"/>
              <a:t>kecintaan</a:t>
            </a:r>
            <a:r>
              <a:rPr lang="en-ID" sz="1400" dirty="0"/>
              <a:t> </a:t>
            </a:r>
            <a:r>
              <a:rPr lang="en-ID" sz="1400" dirty="0" err="1"/>
              <a:t>anak</a:t>
            </a:r>
            <a:r>
              <a:rPr lang="en-ID" sz="1400" dirty="0"/>
              <a:t> </a:t>
            </a:r>
            <a:r>
              <a:rPr lang="en-ID" sz="1400" dirty="0" err="1"/>
              <a:t>kepada</a:t>
            </a:r>
            <a:r>
              <a:rPr lang="en-ID" sz="1400" dirty="0"/>
              <a:t> orang </a:t>
            </a:r>
            <a:r>
              <a:rPr lang="en-ID" sz="1400" dirty="0" err="1"/>
              <a:t>tua</a:t>
            </a:r>
            <a:r>
              <a:rPr lang="en-ID" sz="1400" dirty="0"/>
              <a:t> </a:t>
            </a:r>
            <a:r>
              <a:rPr lang="en-ID" sz="1400" dirty="0" err="1"/>
              <a:t>setelah</a:t>
            </a:r>
            <a:r>
              <a:rPr lang="en-ID" sz="1400" dirty="0"/>
              <a:t> </a:t>
            </a:r>
            <a:r>
              <a:rPr lang="en-ID" sz="1400" dirty="0" err="1"/>
              <a:t>dewasa</a:t>
            </a:r>
            <a:r>
              <a:rPr lang="en-ID" sz="14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037985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209550"/>
            <a:ext cx="5682052" cy="77740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639703" y="413586"/>
            <a:ext cx="53320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ID" dirty="0">
                <a:ln w="0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B. </a:t>
            </a:r>
            <a:r>
              <a:rPr lang="en-ID" dirty="0" err="1">
                <a:ln w="0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Akikah</a:t>
            </a:r>
            <a:endParaRPr lang="en-GB" i="1" dirty="0">
              <a:ln w="0"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cs typeface="Calibri" panose="020F050202020403020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8BC32D-7CCC-4297-BE9A-A6C07BAB2622}"/>
              </a:ext>
            </a:extLst>
          </p:cNvPr>
          <p:cNvGrpSpPr/>
          <p:nvPr/>
        </p:nvGrpSpPr>
        <p:grpSpPr>
          <a:xfrm>
            <a:off x="0" y="4250219"/>
            <a:ext cx="9144000" cy="954527"/>
            <a:chOff x="32951" y="2419350"/>
            <a:chExt cx="9144000" cy="95452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2A3B422-385F-42F2-910D-64E2F53C77DE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18D7C70-156E-4D02-B189-0E771A6716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3FA78A7-395B-4E1B-AD84-C4519CBC554A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9D30A7-B719-48D3-92D8-8813D8834752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C71151FA-F47C-2447-FE11-30167EBD997B}"/>
              </a:ext>
            </a:extLst>
          </p:cNvPr>
          <p:cNvSpPr txBox="1"/>
          <p:nvPr/>
        </p:nvSpPr>
        <p:spPr>
          <a:xfrm>
            <a:off x="579403" y="1021985"/>
            <a:ext cx="340178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5. Hikmah </a:t>
            </a:r>
            <a:r>
              <a:rPr lang="en-US" b="1" dirty="0" err="1"/>
              <a:t>Akikah</a:t>
            </a:r>
            <a:endParaRPr lang="en-ID" b="1" dirty="0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327B3EE8-4FCA-4B34-6610-F4D0EE565D63}"/>
              </a:ext>
            </a:extLst>
          </p:cNvPr>
          <p:cNvSpPr/>
          <p:nvPr/>
        </p:nvSpPr>
        <p:spPr>
          <a:xfrm>
            <a:off x="579403" y="1464217"/>
            <a:ext cx="7911454" cy="2907542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numCol="1" rtlCol="0" anchor="ctr"/>
          <a:lstStyle/>
          <a:p>
            <a:pPr marL="342900" indent="-342900">
              <a:lnSpc>
                <a:spcPct val="150000"/>
              </a:lnSpc>
              <a:buFont typeface="+mj-lt"/>
              <a:buAutoNum type="alphaLcPeriod" startAt="7"/>
            </a:pPr>
            <a:r>
              <a:rPr lang="en-ID" sz="1400" dirty="0"/>
              <a:t>Upaya </a:t>
            </a:r>
            <a:r>
              <a:rPr lang="en-ID" sz="1400" dirty="0" err="1"/>
              <a:t>menjalin</a:t>
            </a:r>
            <a:r>
              <a:rPr lang="en-ID" sz="1400" dirty="0"/>
              <a:t> </a:t>
            </a:r>
            <a:r>
              <a:rPr lang="en-ID" sz="1400" dirty="0" err="1"/>
              <a:t>hubungan</a:t>
            </a:r>
            <a:r>
              <a:rPr lang="en-ID" sz="1400" dirty="0"/>
              <a:t> yang </a:t>
            </a:r>
            <a:r>
              <a:rPr lang="en-ID" sz="1400" dirty="0" err="1"/>
              <a:t>baik</a:t>
            </a:r>
            <a:r>
              <a:rPr lang="en-ID" sz="1400" dirty="0"/>
              <a:t> </a:t>
            </a:r>
            <a:r>
              <a:rPr lang="en-ID" sz="1400" dirty="0" err="1"/>
              <a:t>kepada</a:t>
            </a:r>
            <a:r>
              <a:rPr lang="en-ID" sz="1400" dirty="0"/>
              <a:t> </a:t>
            </a:r>
            <a:r>
              <a:rPr lang="en-ID" sz="1400" dirty="0" err="1"/>
              <a:t>saudara</a:t>
            </a:r>
            <a:r>
              <a:rPr lang="en-ID" sz="1400" dirty="0"/>
              <a:t>, </a:t>
            </a:r>
            <a:r>
              <a:rPr lang="en-ID" sz="1400" dirty="0" err="1"/>
              <a:t>tetangga</a:t>
            </a:r>
            <a:r>
              <a:rPr lang="en-ID" sz="1400" dirty="0"/>
              <a:t>, dan </a:t>
            </a:r>
            <a:r>
              <a:rPr lang="en-ID" sz="1400" dirty="0" err="1"/>
              <a:t>siapa</a:t>
            </a:r>
            <a:r>
              <a:rPr lang="en-ID" sz="1400" dirty="0"/>
              <a:t> </a:t>
            </a:r>
            <a:r>
              <a:rPr lang="en-ID" sz="1400" dirty="0" err="1"/>
              <a:t>saja</a:t>
            </a:r>
            <a:r>
              <a:rPr lang="en-ID" sz="1400" dirty="0"/>
              <a:t> yang </a:t>
            </a:r>
            <a:r>
              <a:rPr lang="en-ID" sz="1400" dirty="0" err="1"/>
              <a:t>ikut</a:t>
            </a:r>
            <a:r>
              <a:rPr lang="en-ID" sz="1400" dirty="0"/>
              <a:t> </a:t>
            </a:r>
            <a:r>
              <a:rPr lang="en-ID" sz="1400" dirty="0" err="1"/>
              <a:t>gembira</a:t>
            </a:r>
            <a:r>
              <a:rPr lang="en-ID" sz="1400" dirty="0"/>
              <a:t> </a:t>
            </a:r>
            <a:r>
              <a:rPr lang="en-ID" sz="1400" dirty="0" err="1"/>
              <a:t>dengan</a:t>
            </a:r>
            <a:r>
              <a:rPr lang="en-ID" sz="1400" dirty="0"/>
              <a:t> </a:t>
            </a:r>
            <a:r>
              <a:rPr lang="en-ID" sz="1400" dirty="0" err="1"/>
              <a:t>kelahiran</a:t>
            </a:r>
            <a:r>
              <a:rPr lang="en-ID" sz="1400" dirty="0"/>
              <a:t> </a:t>
            </a:r>
            <a:r>
              <a:rPr lang="en-ID" sz="1400" dirty="0" err="1"/>
              <a:t>si</a:t>
            </a:r>
            <a:r>
              <a:rPr lang="en-ID" sz="1400" dirty="0"/>
              <a:t> </a:t>
            </a:r>
            <a:r>
              <a:rPr lang="en-ID" sz="1400" dirty="0" err="1"/>
              <a:t>bayi</a:t>
            </a:r>
            <a:r>
              <a:rPr lang="en-ID" sz="1400" dirty="0"/>
              <a:t>. </a:t>
            </a:r>
          </a:p>
          <a:p>
            <a:pPr marL="342900" indent="-342900">
              <a:lnSpc>
                <a:spcPct val="150000"/>
              </a:lnSpc>
              <a:buFont typeface="+mj-lt"/>
              <a:buAutoNum type="alphaLcPeriod" startAt="7"/>
            </a:pPr>
            <a:r>
              <a:rPr lang="en-ID" sz="1400" dirty="0"/>
              <a:t>Upaya </a:t>
            </a:r>
            <a:r>
              <a:rPr lang="en-ID" sz="1400" dirty="0" err="1"/>
              <a:t>untuk</a:t>
            </a:r>
            <a:r>
              <a:rPr lang="en-ID" sz="1400" dirty="0"/>
              <a:t> </a:t>
            </a:r>
            <a:r>
              <a:rPr lang="en-ID" sz="1400" dirty="0" err="1"/>
              <a:t>melindungi</a:t>
            </a:r>
            <a:r>
              <a:rPr lang="en-ID" sz="1400" dirty="0"/>
              <a:t> </a:t>
            </a:r>
            <a:r>
              <a:rPr lang="en-ID" sz="1400" dirty="0" err="1"/>
              <a:t>anak</a:t>
            </a:r>
            <a:r>
              <a:rPr lang="en-ID" sz="1400" dirty="0"/>
              <a:t> </a:t>
            </a:r>
            <a:r>
              <a:rPr lang="en-ID" sz="1400" dirty="0" err="1"/>
              <a:t>dari</a:t>
            </a:r>
            <a:r>
              <a:rPr lang="en-ID" sz="1400" dirty="0"/>
              <a:t> </a:t>
            </a:r>
            <a:r>
              <a:rPr lang="en-ID" sz="1400" dirty="0" err="1"/>
              <a:t>segala</a:t>
            </a:r>
            <a:r>
              <a:rPr lang="en-ID" sz="1400" dirty="0"/>
              <a:t> </a:t>
            </a:r>
            <a:r>
              <a:rPr lang="en-ID" sz="1400" dirty="0" err="1"/>
              <a:t>bahaya</a:t>
            </a:r>
            <a:r>
              <a:rPr lang="en-ID" sz="1400" dirty="0"/>
              <a:t> </a:t>
            </a:r>
            <a:r>
              <a:rPr lang="en-ID" sz="1400" dirty="0" err="1"/>
              <a:t>kehidupan</a:t>
            </a:r>
            <a:r>
              <a:rPr lang="en-ID" sz="1400" dirty="0"/>
              <a:t>. </a:t>
            </a:r>
          </a:p>
          <a:p>
            <a:pPr marL="342900" indent="-342900">
              <a:lnSpc>
                <a:spcPct val="150000"/>
              </a:lnSpc>
              <a:buFont typeface="+mj-lt"/>
              <a:buAutoNum type="alphaLcPeriod" startAt="7"/>
            </a:pPr>
            <a:r>
              <a:rPr lang="en-ID" sz="1400" dirty="0"/>
              <a:t>Upaya </a:t>
            </a:r>
            <a:r>
              <a:rPr lang="en-ID" sz="1400" dirty="0" err="1"/>
              <a:t>untuk</a:t>
            </a:r>
            <a:r>
              <a:rPr lang="en-ID" sz="1400" dirty="0"/>
              <a:t> </a:t>
            </a:r>
            <a:r>
              <a:rPr lang="en-ID" sz="1400" dirty="0" err="1"/>
              <a:t>melindungi</a:t>
            </a:r>
            <a:r>
              <a:rPr lang="en-ID" sz="1400" dirty="0"/>
              <a:t> </a:t>
            </a:r>
            <a:r>
              <a:rPr lang="en-ID" sz="1400" dirty="0" err="1"/>
              <a:t>anak</a:t>
            </a:r>
            <a:r>
              <a:rPr lang="en-ID" sz="1400" dirty="0"/>
              <a:t> </a:t>
            </a:r>
            <a:r>
              <a:rPr lang="en-ID" sz="1400" dirty="0" err="1"/>
              <a:t>dari</a:t>
            </a:r>
            <a:r>
              <a:rPr lang="en-ID" sz="1400" dirty="0"/>
              <a:t> </a:t>
            </a:r>
            <a:r>
              <a:rPr lang="en-ID" sz="1400" dirty="0" err="1"/>
              <a:t>godaan</a:t>
            </a:r>
            <a:r>
              <a:rPr lang="en-ID" sz="1400" dirty="0"/>
              <a:t> </a:t>
            </a:r>
            <a:r>
              <a:rPr lang="en-ID" sz="1400" dirty="0" err="1"/>
              <a:t>setan</a:t>
            </a:r>
            <a:r>
              <a:rPr lang="en-ID" sz="1400" dirty="0"/>
              <a:t>. </a:t>
            </a:r>
          </a:p>
          <a:p>
            <a:pPr marL="342900" indent="-342900">
              <a:lnSpc>
                <a:spcPct val="150000"/>
              </a:lnSpc>
              <a:buFont typeface="+mj-lt"/>
              <a:buAutoNum type="alphaLcPeriod" startAt="7"/>
            </a:pPr>
            <a:r>
              <a:rPr lang="en-ID" sz="1400" dirty="0" err="1"/>
              <a:t>Tebusan</a:t>
            </a:r>
            <a:r>
              <a:rPr lang="en-ID" sz="1400" dirty="0"/>
              <a:t> </a:t>
            </a:r>
            <a:r>
              <a:rPr lang="en-ID" sz="1400" dirty="0" err="1"/>
              <a:t>anak</a:t>
            </a:r>
            <a:r>
              <a:rPr lang="en-ID" sz="1400" dirty="0"/>
              <a:t> </a:t>
            </a:r>
            <a:r>
              <a:rPr lang="en-ID" sz="1400" dirty="0" err="1"/>
              <a:t>untuk</a:t>
            </a:r>
            <a:r>
              <a:rPr lang="en-ID" sz="1400" dirty="0"/>
              <a:t> </a:t>
            </a:r>
            <a:r>
              <a:rPr lang="en-ID" sz="1400" dirty="0" err="1"/>
              <a:t>memberikan</a:t>
            </a:r>
            <a:r>
              <a:rPr lang="en-ID" sz="1400" dirty="0"/>
              <a:t> </a:t>
            </a:r>
            <a:r>
              <a:rPr lang="en-ID" sz="1400" dirty="0" err="1"/>
              <a:t>syafaat</a:t>
            </a:r>
            <a:r>
              <a:rPr lang="en-ID" sz="1400" dirty="0"/>
              <a:t> </a:t>
            </a:r>
            <a:r>
              <a:rPr lang="en-ID" sz="1400" dirty="0" err="1"/>
              <a:t>kepada</a:t>
            </a:r>
            <a:r>
              <a:rPr lang="en-ID" sz="1400" dirty="0"/>
              <a:t> </a:t>
            </a:r>
            <a:r>
              <a:rPr lang="en-ID" sz="1400" dirty="0" err="1"/>
              <a:t>kedua</a:t>
            </a:r>
            <a:r>
              <a:rPr lang="en-ID" sz="1400" dirty="0"/>
              <a:t> orang </a:t>
            </a:r>
            <a:r>
              <a:rPr lang="en-ID" sz="1400" dirty="0" err="1"/>
              <a:t>tuanya</a:t>
            </a:r>
            <a:r>
              <a:rPr lang="en-ID" sz="1400" dirty="0"/>
              <a:t> di </a:t>
            </a:r>
            <a:r>
              <a:rPr lang="en-ID" sz="1400" dirty="0" err="1"/>
              <a:t>akhirat</a:t>
            </a:r>
            <a:r>
              <a:rPr lang="en-ID" sz="1400" dirty="0"/>
              <a:t> </a:t>
            </a:r>
            <a:r>
              <a:rPr lang="en-ID" sz="1400" dirty="0" err="1"/>
              <a:t>apabila</a:t>
            </a:r>
            <a:r>
              <a:rPr lang="en-ID" sz="1400" dirty="0"/>
              <a:t> </a:t>
            </a:r>
            <a:r>
              <a:rPr lang="en-ID" sz="1400" dirty="0" err="1"/>
              <a:t>meninggal</a:t>
            </a:r>
            <a:r>
              <a:rPr lang="en-ID" sz="1400" dirty="0"/>
              <a:t> </a:t>
            </a:r>
            <a:r>
              <a:rPr lang="en-ID" sz="1400" dirty="0" err="1"/>
              <a:t>sebelum</a:t>
            </a:r>
            <a:r>
              <a:rPr lang="en-ID" sz="1400" dirty="0"/>
              <a:t> </a:t>
            </a:r>
            <a:r>
              <a:rPr lang="en-ID" sz="1400" dirty="0" err="1"/>
              <a:t>balig</a:t>
            </a:r>
            <a:r>
              <a:rPr lang="en-ID" sz="1400" dirty="0"/>
              <a:t>. Hal </a:t>
            </a:r>
            <a:r>
              <a:rPr lang="en-ID" sz="1400" dirty="0" err="1"/>
              <a:t>ini</a:t>
            </a:r>
            <a:r>
              <a:rPr lang="en-ID" sz="1400" dirty="0"/>
              <a:t> </a:t>
            </a:r>
            <a:r>
              <a:rPr lang="en-ID" sz="1400" dirty="0" err="1"/>
              <a:t>adalah</a:t>
            </a:r>
            <a:r>
              <a:rPr lang="en-ID" sz="1400" dirty="0"/>
              <a:t> </a:t>
            </a:r>
            <a:r>
              <a:rPr lang="en-ID" sz="1400" dirty="0" err="1"/>
              <a:t>pendapat</a:t>
            </a:r>
            <a:r>
              <a:rPr lang="en-ID" sz="1400" dirty="0"/>
              <a:t> Imam Ahmad bin </a:t>
            </a:r>
            <a:r>
              <a:rPr lang="en-ID" sz="1400" dirty="0" err="1"/>
              <a:t>Hanbal</a:t>
            </a:r>
            <a:r>
              <a:rPr lang="en-ID" sz="1400" dirty="0"/>
              <a:t>.</a:t>
            </a:r>
          </a:p>
          <a:p>
            <a:pPr marL="342900" indent="-342900">
              <a:lnSpc>
                <a:spcPct val="150000"/>
              </a:lnSpc>
              <a:buFont typeface="+mj-lt"/>
              <a:buAutoNum type="alphaLcPeriod" startAt="7"/>
            </a:pPr>
            <a:r>
              <a:rPr lang="en-ID" sz="1400" dirty="0" err="1"/>
              <a:t>Memperkuat</a:t>
            </a:r>
            <a:r>
              <a:rPr lang="en-ID" sz="1400" dirty="0"/>
              <a:t> </a:t>
            </a:r>
            <a:r>
              <a:rPr lang="en-ID" sz="1400" dirty="0" err="1"/>
              <a:t>persaudaraan</a:t>
            </a:r>
            <a:r>
              <a:rPr lang="en-ID" sz="1400" dirty="0"/>
              <a:t> di </a:t>
            </a:r>
            <a:r>
              <a:rPr lang="en-ID" sz="1400" dirty="0" err="1"/>
              <a:t>tengah</a:t>
            </a:r>
            <a:r>
              <a:rPr lang="en-ID" sz="1400" dirty="0"/>
              <a:t> </a:t>
            </a:r>
            <a:r>
              <a:rPr lang="en-ID" sz="1400" dirty="0" err="1"/>
              <a:t>masyarakat</a:t>
            </a:r>
            <a:r>
              <a:rPr lang="en-ID" sz="14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770452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209550"/>
            <a:ext cx="5682052" cy="77740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762000" y="423816"/>
            <a:ext cx="53320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ID" dirty="0">
                <a:ln w="0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C. </a:t>
            </a:r>
            <a:r>
              <a:rPr lang="en-ID" dirty="0" err="1">
                <a:ln w="0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Perbedaan</a:t>
            </a:r>
            <a:r>
              <a:rPr lang="en-ID" dirty="0">
                <a:ln w="0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ID" dirty="0" err="1">
                <a:ln w="0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Kurban</a:t>
            </a:r>
            <a:r>
              <a:rPr lang="en-ID" dirty="0">
                <a:ln w="0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dan </a:t>
            </a:r>
            <a:r>
              <a:rPr lang="en-ID" dirty="0" err="1">
                <a:ln w="0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Akikah</a:t>
            </a:r>
            <a:endParaRPr lang="en-GB" i="1" dirty="0">
              <a:ln w="0"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cs typeface="Calibri" panose="020F050202020403020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8BC32D-7CCC-4297-BE9A-A6C07BAB2622}"/>
              </a:ext>
            </a:extLst>
          </p:cNvPr>
          <p:cNvGrpSpPr/>
          <p:nvPr/>
        </p:nvGrpSpPr>
        <p:grpSpPr>
          <a:xfrm>
            <a:off x="0" y="4250219"/>
            <a:ext cx="9144000" cy="954527"/>
            <a:chOff x="32951" y="2419350"/>
            <a:chExt cx="9144000" cy="95452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2A3B422-385F-42F2-910D-64E2F53C77DE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18D7C70-156E-4D02-B189-0E771A6716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3FA78A7-395B-4E1B-AD84-C4519CBC554A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9D30A7-B719-48D3-92D8-8813D8834752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327B3EE8-4FCA-4B34-6610-F4D0EE565D63}"/>
              </a:ext>
            </a:extLst>
          </p:cNvPr>
          <p:cNvSpPr/>
          <p:nvPr/>
        </p:nvSpPr>
        <p:spPr>
          <a:xfrm>
            <a:off x="533400" y="1066375"/>
            <a:ext cx="7911454" cy="3387880"/>
          </a:xfrm>
          <a:prstGeom prst="round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numCol="1" rtlCol="0" anchor="ctr"/>
          <a:lstStyle/>
          <a:p>
            <a:pPr marL="342900" indent="-342900">
              <a:lnSpc>
                <a:spcPct val="150000"/>
              </a:lnSpc>
              <a:buAutoNum type="arabicPeriod"/>
            </a:pPr>
            <a:r>
              <a:rPr lang="en-ID" sz="1400" dirty="0" err="1"/>
              <a:t>Kurban</a:t>
            </a:r>
            <a:r>
              <a:rPr lang="en-ID" sz="1400" dirty="0"/>
              <a:t> </a:t>
            </a:r>
            <a:r>
              <a:rPr lang="en-ID" sz="1400" dirty="0" err="1"/>
              <a:t>dilaksanakan</a:t>
            </a:r>
            <a:r>
              <a:rPr lang="en-ID" sz="1400" dirty="0"/>
              <a:t> </a:t>
            </a:r>
            <a:r>
              <a:rPr lang="en-ID" sz="1400" dirty="0" err="1"/>
              <a:t>semata-mata</a:t>
            </a:r>
            <a:r>
              <a:rPr lang="en-ID" sz="1400" dirty="0"/>
              <a:t> </a:t>
            </a:r>
            <a:r>
              <a:rPr lang="en-ID" sz="1400" dirty="0" err="1"/>
              <a:t>mendekatkan</a:t>
            </a:r>
            <a:r>
              <a:rPr lang="en-ID" sz="1400" dirty="0"/>
              <a:t> </a:t>
            </a:r>
            <a:r>
              <a:rPr lang="en-ID" sz="1400" dirty="0" err="1"/>
              <a:t>diri</a:t>
            </a:r>
            <a:r>
              <a:rPr lang="en-ID" sz="1400" dirty="0"/>
              <a:t> </a:t>
            </a:r>
            <a:r>
              <a:rPr lang="en-ID" sz="1400" dirty="0" err="1"/>
              <a:t>kepada</a:t>
            </a:r>
            <a:r>
              <a:rPr lang="en-ID" sz="1400" dirty="0"/>
              <a:t> Allah </a:t>
            </a:r>
            <a:r>
              <a:rPr lang="en-ID" sz="1400" dirty="0" err="1"/>
              <a:t>Swt</a:t>
            </a:r>
            <a:r>
              <a:rPr lang="en-ID" sz="1400" dirty="0"/>
              <a:t>. </a:t>
            </a:r>
            <a:r>
              <a:rPr lang="en-ID" sz="1400" dirty="0" err="1"/>
              <a:t>Sedangkan</a:t>
            </a:r>
            <a:r>
              <a:rPr lang="en-ID" sz="1400" dirty="0"/>
              <a:t> </a:t>
            </a:r>
            <a:r>
              <a:rPr lang="en-ID" sz="1400" dirty="0" err="1"/>
              <a:t>akikah</a:t>
            </a:r>
            <a:r>
              <a:rPr lang="en-ID" sz="1400" dirty="0"/>
              <a:t> </a:t>
            </a:r>
            <a:r>
              <a:rPr lang="en-ID" sz="1400" dirty="0" err="1"/>
              <a:t>dilaksanakan</a:t>
            </a:r>
            <a:r>
              <a:rPr lang="en-ID" sz="1400" dirty="0"/>
              <a:t> juga </a:t>
            </a:r>
            <a:r>
              <a:rPr lang="en-ID" sz="1400" dirty="0" err="1"/>
              <a:t>dalam</a:t>
            </a:r>
            <a:r>
              <a:rPr lang="en-ID" sz="1400" dirty="0"/>
              <a:t> </a:t>
            </a:r>
            <a:r>
              <a:rPr lang="en-ID" sz="1400" dirty="0" err="1"/>
              <a:t>rangka</a:t>
            </a:r>
            <a:r>
              <a:rPr lang="en-ID" sz="1400" dirty="0"/>
              <a:t> </a:t>
            </a:r>
            <a:r>
              <a:rPr lang="en-ID" sz="1400" dirty="0" err="1"/>
              <a:t>tasyakuran</a:t>
            </a:r>
            <a:r>
              <a:rPr lang="en-ID" sz="1400" dirty="0"/>
              <a:t> </a:t>
            </a:r>
            <a:r>
              <a:rPr lang="en-ID" sz="1400" dirty="0" err="1"/>
              <a:t>kelahiran</a:t>
            </a:r>
            <a:r>
              <a:rPr lang="en-ID" sz="1400" dirty="0"/>
              <a:t> </a:t>
            </a:r>
            <a:r>
              <a:rPr lang="en-ID" sz="1400" dirty="0" err="1"/>
              <a:t>anak</a:t>
            </a:r>
            <a:r>
              <a:rPr lang="en-ID" sz="1400" dirty="0"/>
              <a:t>. 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ID" sz="1400" dirty="0" err="1"/>
              <a:t>Pelaksanaan</a:t>
            </a:r>
            <a:r>
              <a:rPr lang="en-ID" sz="1400" dirty="0"/>
              <a:t> </a:t>
            </a:r>
            <a:r>
              <a:rPr lang="en-ID" sz="1400" dirty="0" err="1"/>
              <a:t>kurban</a:t>
            </a:r>
            <a:r>
              <a:rPr lang="en-ID" sz="1400" dirty="0"/>
              <a:t> </a:t>
            </a:r>
            <a:r>
              <a:rPr lang="en-ID" sz="1400" dirty="0" err="1"/>
              <a:t>adalah</a:t>
            </a:r>
            <a:r>
              <a:rPr lang="en-ID" sz="1400" dirty="0"/>
              <a:t> </a:t>
            </a:r>
            <a:r>
              <a:rPr lang="en-ID" sz="1400" dirty="0" err="1"/>
              <a:t>antara</a:t>
            </a:r>
            <a:r>
              <a:rPr lang="en-ID" sz="1400" dirty="0"/>
              <a:t> </a:t>
            </a:r>
            <a:r>
              <a:rPr lang="en-ID" sz="1400" dirty="0" err="1"/>
              <a:t>tanggal</a:t>
            </a:r>
            <a:r>
              <a:rPr lang="en-ID" sz="1400" dirty="0"/>
              <a:t> 10–13 </a:t>
            </a:r>
            <a:r>
              <a:rPr lang="en-ID" sz="1400" dirty="0" err="1"/>
              <a:t>Zulhijah</a:t>
            </a:r>
            <a:r>
              <a:rPr lang="en-ID" sz="1400" dirty="0"/>
              <a:t>. </a:t>
            </a:r>
            <a:r>
              <a:rPr lang="en-ID" sz="1400" dirty="0" err="1"/>
              <a:t>Sedangkan</a:t>
            </a:r>
            <a:r>
              <a:rPr lang="en-ID" sz="1400" dirty="0"/>
              <a:t> </a:t>
            </a:r>
            <a:r>
              <a:rPr lang="en-ID" sz="1400" dirty="0" err="1"/>
              <a:t>akikah</a:t>
            </a:r>
            <a:r>
              <a:rPr lang="en-ID" sz="1400" dirty="0"/>
              <a:t> </a:t>
            </a:r>
            <a:r>
              <a:rPr lang="en-ID" sz="1400" dirty="0" err="1"/>
              <a:t>dilaksanakan</a:t>
            </a:r>
            <a:r>
              <a:rPr lang="en-ID" sz="1400" dirty="0"/>
              <a:t> pada </a:t>
            </a:r>
            <a:r>
              <a:rPr lang="en-ID" sz="1400" dirty="0" err="1"/>
              <a:t>hari</a:t>
            </a:r>
            <a:r>
              <a:rPr lang="en-ID" sz="1400" dirty="0"/>
              <a:t> ke-7 </a:t>
            </a:r>
            <a:r>
              <a:rPr lang="en-ID" sz="1400" dirty="0" err="1"/>
              <a:t>atau</a:t>
            </a:r>
            <a:r>
              <a:rPr lang="en-ID" sz="1400" dirty="0"/>
              <a:t> ke-14 </a:t>
            </a:r>
            <a:r>
              <a:rPr lang="en-ID" sz="1400" dirty="0" err="1"/>
              <a:t>atau</a:t>
            </a:r>
            <a:r>
              <a:rPr lang="en-ID" sz="1400" dirty="0"/>
              <a:t> ke-21 </a:t>
            </a:r>
            <a:r>
              <a:rPr lang="en-ID" sz="1400" dirty="0" err="1"/>
              <a:t>sejak</a:t>
            </a:r>
            <a:r>
              <a:rPr lang="en-ID" sz="1400" dirty="0"/>
              <a:t> </a:t>
            </a:r>
            <a:r>
              <a:rPr lang="en-ID" sz="1400" dirty="0" err="1"/>
              <a:t>anak</a:t>
            </a:r>
            <a:r>
              <a:rPr lang="en-ID" sz="1400" dirty="0"/>
              <a:t> </a:t>
            </a:r>
            <a:r>
              <a:rPr lang="en-ID" sz="1400" dirty="0" err="1"/>
              <a:t>dilahirkan</a:t>
            </a:r>
            <a:r>
              <a:rPr lang="en-ID" sz="1400" dirty="0"/>
              <a:t>. 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ID" sz="1400" dirty="0" err="1"/>
              <a:t>Syariat</a:t>
            </a:r>
            <a:r>
              <a:rPr lang="en-ID" sz="1400" dirty="0"/>
              <a:t> </a:t>
            </a:r>
            <a:r>
              <a:rPr lang="en-ID" sz="1400" dirty="0" err="1"/>
              <a:t>kurban</a:t>
            </a:r>
            <a:r>
              <a:rPr lang="en-ID" sz="1400" dirty="0"/>
              <a:t> </a:t>
            </a:r>
            <a:r>
              <a:rPr lang="en-ID" sz="1400" dirty="0" err="1"/>
              <a:t>berlaku</a:t>
            </a:r>
            <a:r>
              <a:rPr lang="en-ID" sz="1400" dirty="0"/>
              <a:t> </a:t>
            </a:r>
            <a:r>
              <a:rPr lang="en-ID" sz="1400" dirty="0" err="1"/>
              <a:t>setiap</a:t>
            </a:r>
            <a:r>
              <a:rPr lang="en-ID" sz="1400" dirty="0"/>
              <a:t> </a:t>
            </a:r>
            <a:r>
              <a:rPr lang="en-ID" sz="1400" dirty="0" err="1"/>
              <a:t>tahun</a:t>
            </a:r>
            <a:r>
              <a:rPr lang="en-ID" sz="1400" dirty="0"/>
              <a:t> di </a:t>
            </a:r>
            <a:r>
              <a:rPr lang="en-ID" sz="1400" dirty="0" err="1"/>
              <a:t>bulan</a:t>
            </a:r>
            <a:r>
              <a:rPr lang="en-ID" sz="1400" dirty="0"/>
              <a:t> </a:t>
            </a:r>
            <a:r>
              <a:rPr lang="en-ID" sz="1400" dirty="0" err="1"/>
              <a:t>Zulhijah</a:t>
            </a:r>
            <a:r>
              <a:rPr lang="en-ID" sz="1400" dirty="0"/>
              <a:t>. </a:t>
            </a:r>
            <a:r>
              <a:rPr lang="en-ID" sz="1400" dirty="0" err="1"/>
              <a:t>Sedangkan</a:t>
            </a:r>
            <a:r>
              <a:rPr lang="en-ID" sz="1400" dirty="0"/>
              <a:t> </a:t>
            </a:r>
            <a:r>
              <a:rPr lang="en-ID" sz="1400" dirty="0" err="1"/>
              <a:t>akikah</a:t>
            </a:r>
            <a:r>
              <a:rPr lang="en-ID" sz="1400" dirty="0"/>
              <a:t> </a:t>
            </a:r>
            <a:r>
              <a:rPr lang="en-ID" sz="1400" dirty="0" err="1"/>
              <a:t>hanya</a:t>
            </a:r>
            <a:r>
              <a:rPr lang="en-ID" sz="1400" dirty="0"/>
              <a:t> </a:t>
            </a:r>
            <a:r>
              <a:rPr lang="en-ID" sz="1400" dirty="0" err="1"/>
              <a:t>berlaku</a:t>
            </a:r>
            <a:r>
              <a:rPr lang="en-ID" sz="1400" dirty="0"/>
              <a:t> </a:t>
            </a:r>
            <a:r>
              <a:rPr lang="en-ID" sz="1400" dirty="0" err="1"/>
              <a:t>sekali</a:t>
            </a:r>
            <a:r>
              <a:rPr lang="en-ID" sz="1400" dirty="0"/>
              <a:t> </a:t>
            </a:r>
            <a:r>
              <a:rPr lang="en-ID" sz="1400" dirty="0" err="1"/>
              <a:t>seumur</a:t>
            </a:r>
            <a:r>
              <a:rPr lang="en-ID" sz="1400" dirty="0"/>
              <a:t> </a:t>
            </a:r>
            <a:r>
              <a:rPr lang="en-ID" sz="1400" dirty="0" err="1"/>
              <a:t>hidup</a:t>
            </a:r>
            <a:r>
              <a:rPr lang="en-ID" sz="1400" dirty="0"/>
              <a:t>. 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ID" sz="1400" dirty="0" err="1"/>
              <a:t>Jumlah</a:t>
            </a:r>
            <a:r>
              <a:rPr lang="en-ID" sz="1400" dirty="0"/>
              <a:t> </a:t>
            </a:r>
            <a:r>
              <a:rPr lang="en-ID" sz="1400" dirty="0" err="1"/>
              <a:t>hewan</a:t>
            </a:r>
            <a:r>
              <a:rPr lang="en-ID" sz="1400" dirty="0"/>
              <a:t> </a:t>
            </a:r>
            <a:r>
              <a:rPr lang="en-ID" sz="1400" dirty="0" err="1"/>
              <a:t>kurban</a:t>
            </a:r>
            <a:r>
              <a:rPr lang="en-ID" sz="1400" dirty="0"/>
              <a:t> </a:t>
            </a:r>
            <a:r>
              <a:rPr lang="en-ID" sz="1400" dirty="0" err="1"/>
              <a:t>cukup</a:t>
            </a:r>
            <a:r>
              <a:rPr lang="en-ID" sz="1400" dirty="0"/>
              <a:t> </a:t>
            </a:r>
            <a:r>
              <a:rPr lang="en-ID" sz="1400" dirty="0" err="1"/>
              <a:t>satu</a:t>
            </a:r>
            <a:r>
              <a:rPr lang="en-ID" sz="1400" dirty="0"/>
              <a:t> </a:t>
            </a:r>
            <a:r>
              <a:rPr lang="en-ID" sz="1400" dirty="0" err="1"/>
              <a:t>ekor</a:t>
            </a:r>
            <a:r>
              <a:rPr lang="en-ID" sz="1400" dirty="0"/>
              <a:t> </a:t>
            </a:r>
            <a:r>
              <a:rPr lang="en-ID" sz="1400" dirty="0" err="1"/>
              <a:t>untuk</a:t>
            </a:r>
            <a:r>
              <a:rPr lang="en-ID" sz="1400" dirty="0"/>
              <a:t> </a:t>
            </a:r>
            <a:r>
              <a:rPr lang="en-ID" sz="1400" dirty="0" err="1"/>
              <a:t>satu</a:t>
            </a:r>
            <a:r>
              <a:rPr lang="en-ID" sz="1400" dirty="0"/>
              <a:t> orang </a:t>
            </a:r>
            <a:r>
              <a:rPr lang="en-ID" sz="1400" dirty="0" err="1"/>
              <a:t>beserta</a:t>
            </a:r>
            <a:r>
              <a:rPr lang="en-ID" sz="1400" dirty="0"/>
              <a:t> </a:t>
            </a:r>
            <a:r>
              <a:rPr lang="en-ID" sz="1400" dirty="0" err="1"/>
              <a:t>keluarganya</a:t>
            </a:r>
            <a:r>
              <a:rPr lang="en-ID" sz="1400" dirty="0"/>
              <a:t>. </a:t>
            </a:r>
            <a:r>
              <a:rPr lang="en-ID" sz="1400" dirty="0" err="1"/>
              <a:t>Sedangkan</a:t>
            </a:r>
            <a:r>
              <a:rPr lang="en-ID" sz="1400" dirty="0"/>
              <a:t> </a:t>
            </a:r>
            <a:r>
              <a:rPr lang="en-ID" sz="1400" dirty="0" err="1"/>
              <a:t>hewan</a:t>
            </a:r>
            <a:r>
              <a:rPr lang="en-ID" sz="1400" dirty="0"/>
              <a:t> </a:t>
            </a:r>
            <a:r>
              <a:rPr lang="en-ID" sz="1400" dirty="0" err="1"/>
              <a:t>akikah</a:t>
            </a:r>
            <a:r>
              <a:rPr lang="en-ID" sz="1400" dirty="0"/>
              <a:t> </a:t>
            </a:r>
            <a:r>
              <a:rPr lang="en-ID" sz="1400" dirty="0" err="1"/>
              <a:t>adalah</a:t>
            </a:r>
            <a:r>
              <a:rPr lang="en-ID" sz="1400" dirty="0"/>
              <a:t> dua </a:t>
            </a:r>
            <a:r>
              <a:rPr lang="en-ID" sz="1400" dirty="0" err="1"/>
              <a:t>ekor</a:t>
            </a:r>
            <a:r>
              <a:rPr lang="en-ID" sz="1400" dirty="0"/>
              <a:t> </a:t>
            </a:r>
            <a:r>
              <a:rPr lang="en-ID" sz="1400" dirty="0" err="1"/>
              <a:t>untuk</a:t>
            </a:r>
            <a:r>
              <a:rPr lang="en-ID" sz="1400" dirty="0"/>
              <a:t> </a:t>
            </a:r>
            <a:r>
              <a:rPr lang="en-ID" sz="1400" dirty="0" err="1"/>
              <a:t>anak</a:t>
            </a:r>
            <a:r>
              <a:rPr lang="en-ID" sz="1400" dirty="0"/>
              <a:t> </a:t>
            </a:r>
            <a:r>
              <a:rPr lang="en-ID" sz="1400" dirty="0" err="1"/>
              <a:t>laki-laki</a:t>
            </a:r>
            <a:r>
              <a:rPr lang="en-ID" sz="1400" dirty="0"/>
              <a:t> dan </a:t>
            </a:r>
            <a:r>
              <a:rPr lang="en-ID" sz="1400" dirty="0" err="1"/>
              <a:t>seekor</a:t>
            </a:r>
            <a:r>
              <a:rPr lang="en-ID" sz="1400" dirty="0"/>
              <a:t> </a:t>
            </a:r>
            <a:r>
              <a:rPr lang="en-ID" sz="1400" dirty="0" err="1"/>
              <a:t>untuk</a:t>
            </a:r>
            <a:r>
              <a:rPr lang="en-ID" sz="1400" dirty="0"/>
              <a:t> </a:t>
            </a:r>
            <a:r>
              <a:rPr lang="en-ID" sz="1400" dirty="0" err="1"/>
              <a:t>anak</a:t>
            </a:r>
            <a:r>
              <a:rPr lang="en-ID" sz="1400" dirty="0"/>
              <a:t> </a:t>
            </a:r>
            <a:r>
              <a:rPr lang="en-ID" sz="1400" dirty="0" err="1"/>
              <a:t>perempuan</a:t>
            </a:r>
            <a:r>
              <a:rPr lang="en-ID" sz="1400" dirty="0"/>
              <a:t>. 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ID" sz="1400" dirty="0" err="1"/>
              <a:t>Daging</a:t>
            </a:r>
            <a:r>
              <a:rPr lang="en-ID" sz="1400" dirty="0"/>
              <a:t> </a:t>
            </a:r>
            <a:r>
              <a:rPr lang="en-ID" sz="1400" dirty="0" err="1"/>
              <a:t>kurban</a:t>
            </a:r>
            <a:r>
              <a:rPr lang="en-ID" sz="1400" dirty="0"/>
              <a:t> </a:t>
            </a:r>
            <a:r>
              <a:rPr lang="en-ID" sz="1400" dirty="0" err="1"/>
              <a:t>dibagikan</a:t>
            </a:r>
            <a:r>
              <a:rPr lang="en-ID" sz="1400" dirty="0"/>
              <a:t> </a:t>
            </a:r>
            <a:r>
              <a:rPr lang="en-ID" sz="1400" dirty="0" err="1"/>
              <a:t>dalam</a:t>
            </a:r>
            <a:r>
              <a:rPr lang="en-ID" sz="1400" dirty="0"/>
              <a:t> </a:t>
            </a:r>
            <a:r>
              <a:rPr lang="en-ID" sz="1400" dirty="0" err="1"/>
              <a:t>keadaan</a:t>
            </a:r>
            <a:r>
              <a:rPr lang="en-ID" sz="1400" dirty="0"/>
              <a:t> </a:t>
            </a:r>
            <a:r>
              <a:rPr lang="en-ID" sz="1400" dirty="0" err="1"/>
              <a:t>mentah</a:t>
            </a:r>
            <a:r>
              <a:rPr lang="en-ID" sz="1400" dirty="0"/>
              <a:t>. </a:t>
            </a:r>
            <a:r>
              <a:rPr lang="en-ID" sz="1400" dirty="0" err="1"/>
              <a:t>Sedangkan</a:t>
            </a:r>
            <a:r>
              <a:rPr lang="en-ID" sz="1400" dirty="0"/>
              <a:t> </a:t>
            </a:r>
            <a:r>
              <a:rPr lang="en-ID" sz="1400" dirty="0" err="1"/>
              <a:t>akikah</a:t>
            </a:r>
            <a:r>
              <a:rPr lang="en-ID" sz="1400" dirty="0"/>
              <a:t> </a:t>
            </a:r>
            <a:r>
              <a:rPr lang="en-ID" sz="1400" dirty="0" err="1"/>
              <a:t>disunahkan</a:t>
            </a:r>
            <a:r>
              <a:rPr lang="en-ID" sz="1400" dirty="0"/>
              <a:t> </a:t>
            </a:r>
            <a:r>
              <a:rPr lang="en-ID" sz="1400" dirty="0" err="1"/>
              <a:t>untuk</a:t>
            </a:r>
            <a:r>
              <a:rPr lang="en-ID" sz="1400" dirty="0"/>
              <a:t> </a:t>
            </a:r>
            <a:r>
              <a:rPr lang="en-ID" sz="1400" dirty="0" err="1"/>
              <a:t>dibagikan</a:t>
            </a:r>
            <a:r>
              <a:rPr lang="en-ID" sz="1400" dirty="0"/>
              <a:t> </a:t>
            </a:r>
            <a:r>
              <a:rPr lang="en-ID" sz="1400" dirty="0" err="1"/>
              <a:t>dalam</a:t>
            </a:r>
            <a:r>
              <a:rPr lang="en-ID" sz="1400" dirty="0"/>
              <a:t> </a:t>
            </a:r>
            <a:r>
              <a:rPr lang="en-ID" sz="1400" dirty="0" err="1"/>
              <a:t>keadaan</a:t>
            </a:r>
            <a:r>
              <a:rPr lang="en-ID" sz="1400" dirty="0"/>
              <a:t> </a:t>
            </a:r>
            <a:r>
              <a:rPr lang="en-ID" sz="1400" dirty="0" err="1"/>
              <a:t>masak</a:t>
            </a:r>
            <a:endParaRPr lang="en-ID" sz="1400" dirty="0"/>
          </a:p>
        </p:txBody>
      </p:sp>
    </p:spTree>
    <p:extLst>
      <p:ext uri="{BB962C8B-B14F-4D97-AF65-F5344CB8AC3E}">
        <p14:creationId xmlns:p14="http://schemas.microsoft.com/office/powerpoint/2010/main" val="3624466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838200" y="309726"/>
            <a:ext cx="6035614" cy="1027326"/>
            <a:chOff x="1412066" y="3318986"/>
            <a:chExt cx="5344813" cy="839333"/>
          </a:xfrm>
        </p:grpSpPr>
        <p:sp>
          <p:nvSpPr>
            <p:cNvPr id="3" name="Parallelogram 2"/>
            <p:cNvSpPr/>
            <p:nvPr/>
          </p:nvSpPr>
          <p:spPr>
            <a:xfrm>
              <a:off x="1412066" y="3318986"/>
              <a:ext cx="5344813" cy="839333"/>
            </a:xfrm>
            <a:prstGeom prst="parallelogram">
              <a:avLst>
                <a:gd name="adj" fmla="val 45313"/>
              </a:avLst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/>
            </a:p>
          </p:txBody>
        </p:sp>
        <p:sp>
          <p:nvSpPr>
            <p:cNvPr id="4" name="テキスト プレースホルダー 17"/>
            <p:cNvSpPr txBox="1">
              <a:spLocks/>
            </p:cNvSpPr>
            <p:nvPr/>
          </p:nvSpPr>
          <p:spPr>
            <a:xfrm>
              <a:off x="2141433" y="3436503"/>
              <a:ext cx="4415612" cy="609600"/>
            </a:xfrm>
            <a:prstGeom prst="rect">
              <a:avLst/>
            </a:prstGeom>
          </p:spPr>
          <p:txBody>
            <a:bodyPr vert="horz" lIns="36000" tIns="36000" rIns="36000" bIns="36000" rtlCol="0" anchor="ctr">
              <a:noAutofit/>
            </a:bodyPr>
            <a:lstStyle>
              <a:lvl1pPr marL="342900" indent="-342900" algn="l" defTabSz="1632753" rtl="0" eaLnBrk="1" latinLnBrk="0" hangingPunct="1">
                <a:lnSpc>
                  <a:spcPct val="120000"/>
                </a:lnSpc>
                <a:spcBef>
                  <a:spcPts val="1200"/>
                </a:spcBef>
                <a:buClr>
                  <a:schemeClr val="accent5"/>
                </a:buClr>
                <a:buFont typeface="Wingdings" panose="05000000000000000000" pitchFamily="2" charset="2"/>
                <a:buChar char="l"/>
                <a:defRPr kumimoji="1" sz="2000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1326612" indent="-510235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5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040941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4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857317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673693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490070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5306446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6122822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939199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ID" sz="2400" b="1" dirty="0" err="1"/>
                <a:t>Ketentuan</a:t>
              </a:r>
              <a:r>
                <a:rPr lang="en-ID" sz="2400" b="1" dirty="0"/>
                <a:t> </a:t>
              </a:r>
              <a:r>
                <a:rPr lang="en-ID" sz="2400" b="1" dirty="0" err="1"/>
                <a:t>Kurban</a:t>
              </a:r>
              <a:r>
                <a:rPr lang="en-ID" sz="2400" b="1" dirty="0"/>
                <a:t> dan </a:t>
              </a:r>
              <a:r>
                <a:rPr lang="en-ID" sz="2400" b="1" dirty="0" err="1"/>
                <a:t>Akikah</a:t>
              </a:r>
              <a:endParaRPr lang="id-ID" sz="3600" b="1" dirty="0">
                <a:ln w="0"/>
                <a:solidFill>
                  <a:schemeClr val="accent1"/>
                </a:solidFill>
                <a:cs typeface="Arial" panose="020B0604020202020204" pitchFamily="34" charset="0"/>
              </a:endParaRPr>
            </a:p>
          </p:txBody>
        </p:sp>
      </p:grpSp>
      <p:sp>
        <p:nvSpPr>
          <p:cNvPr id="5" name="直角三角形 28"/>
          <p:cNvSpPr/>
          <p:nvPr/>
        </p:nvSpPr>
        <p:spPr>
          <a:xfrm rot="2700000">
            <a:off x="378889" y="359839"/>
            <a:ext cx="1093583" cy="1093583"/>
          </a:xfrm>
          <a:prstGeom prst="rtTriangle">
            <a:avLst/>
          </a:prstGeom>
          <a:solidFill>
            <a:schemeClr val="accent4">
              <a:lumMod val="75000"/>
            </a:schemeClr>
          </a:solidFill>
          <a:ln w="25400" cap="flat" cmpd="sng" algn="ctr">
            <a:noFill/>
            <a:prstDash val="sysDot"/>
          </a:ln>
          <a:effectLst/>
        </p:spPr>
        <p:txBody>
          <a:bodyPr rot="0" spcFirstLastPara="0" vertOverflow="overflow" horzOverflow="overflow" vert="horz" wrap="square" lIns="162552" tIns="81275" rIns="162552" bIns="812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625519">
              <a:defRPr/>
            </a:pPr>
            <a:endParaRPr kumimoji="1" lang="ja-JP" altLang="en-US" kern="0" dirty="0">
              <a:solidFill>
                <a:srgbClr val="5BB8D1"/>
              </a:solidFill>
              <a:latin typeface="Open Sans"/>
            </a:endParaRPr>
          </a:p>
        </p:txBody>
      </p:sp>
      <p:sp>
        <p:nvSpPr>
          <p:cNvPr id="6" name="直角三角形 8"/>
          <p:cNvSpPr/>
          <p:nvPr/>
        </p:nvSpPr>
        <p:spPr>
          <a:xfrm rot="2700000">
            <a:off x="555169" y="359841"/>
            <a:ext cx="1093583" cy="1093583"/>
          </a:xfrm>
          <a:prstGeom prst="rtTriangle">
            <a:avLst/>
          </a:prstGeom>
          <a:solidFill>
            <a:schemeClr val="accent4">
              <a:lumMod val="60000"/>
              <a:lumOff val="40000"/>
            </a:schemeClr>
          </a:solidFill>
          <a:ln w="25400" cap="flat" cmpd="sng" algn="ctr">
            <a:noFill/>
            <a:prstDash val="sysDot"/>
          </a:ln>
          <a:effectLst/>
        </p:spPr>
        <p:txBody>
          <a:bodyPr rot="0" spcFirstLastPara="0" vertOverflow="overflow" horzOverflow="overflow" vert="horz" wrap="square" lIns="162552" tIns="81275" rIns="162552" bIns="812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625519">
              <a:defRPr/>
            </a:pPr>
            <a:endParaRPr kumimoji="1" lang="ja-JP" altLang="en-US" kern="0" dirty="0">
              <a:solidFill>
                <a:srgbClr val="5BB8D1"/>
              </a:solidFill>
              <a:latin typeface="Open Sans"/>
            </a:endParaRPr>
          </a:p>
        </p:txBody>
      </p:sp>
      <p:sp>
        <p:nvSpPr>
          <p:cNvPr id="7" name="直角三角形 4"/>
          <p:cNvSpPr/>
          <p:nvPr/>
        </p:nvSpPr>
        <p:spPr>
          <a:xfrm rot="13500000">
            <a:off x="555169" y="359840"/>
            <a:ext cx="1093583" cy="1093583"/>
          </a:xfrm>
          <a:prstGeom prst="rtTriangle">
            <a:avLst/>
          </a:prstGeom>
          <a:solidFill>
            <a:schemeClr val="accent4">
              <a:lumMod val="40000"/>
              <a:lumOff val="60000"/>
            </a:schemeClr>
          </a:solidFill>
          <a:ln w="25400" cap="flat" cmpd="sng" algn="ctr">
            <a:noFill/>
            <a:prstDash val="sysDot"/>
          </a:ln>
          <a:effectLst/>
        </p:spPr>
        <p:txBody>
          <a:bodyPr rot="0" spcFirstLastPara="0" vertOverflow="overflow" horzOverflow="overflow" vert="horz" wrap="square" lIns="162552" tIns="81275" rIns="162552" bIns="812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625519">
              <a:defRPr/>
            </a:pPr>
            <a:endParaRPr kumimoji="1" lang="ja-JP" altLang="en-US" kern="0">
              <a:solidFill>
                <a:srgbClr val="5BB8D1"/>
              </a:solidFill>
              <a:latin typeface="Open Sans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609600" y="430631"/>
            <a:ext cx="947191" cy="947192"/>
            <a:chOff x="2895601" y="-542991"/>
            <a:chExt cx="960519" cy="960519"/>
          </a:xfrm>
        </p:grpSpPr>
        <p:grpSp>
          <p:nvGrpSpPr>
            <p:cNvPr id="9" name="Group 8"/>
            <p:cNvGrpSpPr/>
            <p:nvPr/>
          </p:nvGrpSpPr>
          <p:grpSpPr>
            <a:xfrm>
              <a:off x="2895601" y="-542991"/>
              <a:ext cx="960519" cy="960519"/>
              <a:chOff x="2895601" y="-542991"/>
              <a:chExt cx="960519" cy="960519"/>
            </a:xfrm>
          </p:grpSpPr>
          <p:sp>
            <p:nvSpPr>
              <p:cNvPr id="12" name="Oval 11"/>
              <p:cNvSpPr/>
              <p:nvPr/>
            </p:nvSpPr>
            <p:spPr>
              <a:xfrm>
                <a:off x="2895601" y="-542991"/>
                <a:ext cx="960519" cy="96051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050" dirty="0">
                  <a:solidFill>
                    <a:srgbClr val="4F81BD"/>
                  </a:solidFill>
                </a:endParaRPr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2926336" y="-512255"/>
                <a:ext cx="898264" cy="898263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050" dirty="0"/>
              </a:p>
            </p:txBody>
          </p:sp>
        </p:grpSp>
        <p:sp>
          <p:nvSpPr>
            <p:cNvPr id="10" name="Rectangle 9"/>
            <p:cNvSpPr/>
            <p:nvPr/>
          </p:nvSpPr>
          <p:spPr>
            <a:xfrm>
              <a:off x="3015079" y="-488577"/>
              <a:ext cx="720773" cy="507174"/>
            </a:xfrm>
            <a:prstGeom prst="rect">
              <a:avLst/>
            </a:prstGeom>
            <a:noFill/>
          </p:spPr>
          <p:txBody>
            <a:bodyPr wrap="none" lIns="68580" tIns="34290" rIns="68580" bIns="34290">
              <a:spAutoFit/>
            </a:bodyPr>
            <a:lstStyle/>
            <a:p>
              <a:pPr algn="ctr"/>
              <a:r>
                <a:rPr lang="en-US" sz="2800" b="1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Bab</a:t>
              </a: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221489" y="-119089"/>
              <a:ext cx="325763" cy="507174"/>
            </a:xfrm>
            <a:prstGeom prst="rect">
              <a:avLst/>
            </a:prstGeom>
            <a:noFill/>
          </p:spPr>
          <p:txBody>
            <a:bodyPr wrap="none" lIns="68580" tIns="34290" rIns="68580" bIns="34290">
              <a:spAutoFit/>
            </a:bodyPr>
            <a:lstStyle/>
            <a:p>
              <a:pPr algn="ctr"/>
              <a:r>
                <a:rPr lang="en-US" sz="2800" b="1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2</a:t>
              </a:r>
              <a:endParaRPr lang="en-US" sz="2500" b="1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291299" y="1762959"/>
            <a:ext cx="8578336" cy="2544809"/>
            <a:chOff x="87380" y="1679702"/>
            <a:chExt cx="8742046" cy="2544809"/>
          </a:xfrm>
        </p:grpSpPr>
        <p:grpSp>
          <p:nvGrpSpPr>
            <p:cNvPr id="15" name="Group 14"/>
            <p:cNvGrpSpPr/>
            <p:nvPr/>
          </p:nvGrpSpPr>
          <p:grpSpPr>
            <a:xfrm>
              <a:off x="131022" y="1735291"/>
              <a:ext cx="3396283" cy="450239"/>
              <a:chOff x="131022" y="1735291"/>
              <a:chExt cx="3396283" cy="450239"/>
            </a:xfrm>
          </p:grpSpPr>
          <p:sp>
            <p:nvSpPr>
              <p:cNvPr id="18" name="Isosceles Triangle 17"/>
              <p:cNvSpPr/>
              <p:nvPr/>
            </p:nvSpPr>
            <p:spPr>
              <a:xfrm rot="3600000">
                <a:off x="3123480" y="1756519"/>
                <a:ext cx="425053" cy="382597"/>
              </a:xfrm>
              <a:prstGeom prst="triangl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131022" y="1804530"/>
                <a:ext cx="3119439" cy="381000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6" name="Rectangle 15"/>
            <p:cNvSpPr/>
            <p:nvPr/>
          </p:nvSpPr>
          <p:spPr bwMode="auto">
            <a:xfrm>
              <a:off x="242364" y="1679702"/>
              <a:ext cx="2896754" cy="5539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id-ID" sz="2000" b="1" noProof="1">
                  <a:solidFill>
                    <a:schemeClr val="bg1"/>
                  </a:solidFill>
                  <a:latin typeface="+mj-lt"/>
                  <a:cs typeface="Arial" pitchFamily="34" charset="0"/>
                </a:rPr>
                <a:t>TUJUAN PEMBELAJARAN:</a:t>
              </a:r>
              <a:endParaRPr lang="en-US" sz="2000" b="1" noProof="1">
                <a:solidFill>
                  <a:schemeClr val="bg1"/>
                </a:solidFill>
                <a:latin typeface="+mj-lt"/>
                <a:cs typeface="Arial" pitchFamily="34" charset="0"/>
              </a:endParaRPr>
            </a:p>
          </p:txBody>
        </p:sp>
        <p:sp>
          <p:nvSpPr>
            <p:cNvPr id="17" name="Rectangle 14"/>
            <p:cNvSpPr>
              <a:spLocks noChangeArrowheads="1"/>
            </p:cNvSpPr>
            <p:nvPr/>
          </p:nvSpPr>
          <p:spPr bwMode="auto">
            <a:xfrm>
              <a:off x="87380" y="2347074"/>
              <a:ext cx="8742046" cy="18774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marL="457200" indent="-342900" rtl="0">
                <a:spcBef>
                  <a:spcPts val="0"/>
                </a:spcBef>
                <a:spcAft>
                  <a:spcPts val="600"/>
                </a:spcAft>
                <a:buAutoNum type="arabicPeriod"/>
              </a:pPr>
              <a:r>
                <a:rPr lang="en-ID" sz="1600" dirty="0" err="1"/>
                <a:t>Memahami</a:t>
              </a:r>
              <a:r>
                <a:rPr lang="en-ID" sz="1600" dirty="0"/>
                <a:t> </a:t>
              </a:r>
              <a:r>
                <a:rPr lang="en-ID" sz="1600" dirty="0" err="1"/>
                <a:t>ketentuan-ketentuan</a:t>
              </a:r>
              <a:r>
                <a:rPr lang="en-ID" sz="1600" dirty="0"/>
                <a:t> </a:t>
              </a:r>
              <a:r>
                <a:rPr lang="en-ID" sz="1600" dirty="0" err="1"/>
                <a:t>kurban</a:t>
              </a:r>
              <a:r>
                <a:rPr lang="en-ID" sz="1600" dirty="0"/>
                <a:t> dan </a:t>
              </a:r>
              <a:r>
                <a:rPr lang="en-ID" sz="1600" dirty="0" err="1"/>
                <a:t>akikah</a:t>
              </a:r>
              <a:r>
                <a:rPr lang="en-ID" sz="1600" dirty="0"/>
                <a:t> </a:t>
              </a:r>
              <a:r>
                <a:rPr lang="en-ID" sz="1600" dirty="0" err="1"/>
                <a:t>sesuai</a:t>
              </a:r>
              <a:r>
                <a:rPr lang="en-ID" sz="1600" dirty="0"/>
                <a:t> </a:t>
              </a:r>
              <a:r>
                <a:rPr lang="en-ID" sz="1600" dirty="0" err="1"/>
                <a:t>syariat</a:t>
              </a:r>
              <a:r>
                <a:rPr lang="en-ID" sz="1600" dirty="0"/>
                <a:t> Islam </a:t>
              </a:r>
              <a:r>
                <a:rPr lang="en-ID" sz="1600" dirty="0" err="1"/>
                <a:t>dengan</a:t>
              </a:r>
              <a:r>
                <a:rPr lang="en-ID" sz="1600" dirty="0"/>
                <a:t> </a:t>
              </a:r>
              <a:r>
                <a:rPr lang="en-ID" sz="1600" dirty="0" err="1"/>
                <a:t>benar</a:t>
              </a:r>
              <a:r>
                <a:rPr lang="en-ID" sz="1600" dirty="0"/>
                <a:t>. </a:t>
              </a:r>
            </a:p>
            <a:p>
              <a:pPr marL="457200" indent="-342900" rtl="0">
                <a:spcBef>
                  <a:spcPts val="0"/>
                </a:spcBef>
                <a:spcAft>
                  <a:spcPts val="600"/>
                </a:spcAft>
                <a:buAutoNum type="arabicPeriod"/>
              </a:pPr>
              <a:r>
                <a:rPr lang="en-ID" sz="1600" dirty="0" err="1"/>
                <a:t>Menguraikan</a:t>
              </a:r>
              <a:r>
                <a:rPr lang="en-ID" sz="1600" dirty="0"/>
                <a:t> </a:t>
              </a:r>
              <a:r>
                <a:rPr lang="en-ID" sz="1600" dirty="0" err="1"/>
                <a:t>makna</a:t>
              </a:r>
              <a:r>
                <a:rPr lang="en-ID" sz="1600" dirty="0"/>
                <a:t> </a:t>
              </a:r>
              <a:r>
                <a:rPr lang="en-ID" sz="1600" dirty="0" err="1"/>
                <a:t>kurban</a:t>
              </a:r>
              <a:r>
                <a:rPr lang="en-ID" sz="1600" dirty="0"/>
                <a:t> dan </a:t>
              </a:r>
              <a:r>
                <a:rPr lang="en-ID" sz="1600" dirty="0" err="1"/>
                <a:t>akikah</a:t>
              </a:r>
              <a:r>
                <a:rPr lang="en-ID" sz="1600" dirty="0"/>
                <a:t> </a:t>
              </a:r>
              <a:r>
                <a:rPr lang="en-ID" sz="1600" dirty="0" err="1"/>
                <a:t>dengan</a:t>
              </a:r>
              <a:r>
                <a:rPr lang="en-ID" sz="1600" dirty="0"/>
                <a:t> </a:t>
              </a:r>
              <a:r>
                <a:rPr lang="en-ID" sz="1600" dirty="0" err="1"/>
                <a:t>baik</a:t>
              </a:r>
              <a:r>
                <a:rPr lang="en-ID" sz="1600" dirty="0"/>
                <a:t> dan </a:t>
              </a:r>
              <a:r>
                <a:rPr lang="en-ID" sz="1600" dirty="0" err="1"/>
                <a:t>benar</a:t>
              </a:r>
              <a:r>
                <a:rPr lang="en-ID" sz="1600" dirty="0"/>
                <a:t>. </a:t>
              </a:r>
            </a:p>
            <a:p>
              <a:pPr marL="457200" indent="-342900" rtl="0">
                <a:spcBef>
                  <a:spcPts val="0"/>
                </a:spcBef>
                <a:spcAft>
                  <a:spcPts val="600"/>
                </a:spcAft>
                <a:buAutoNum type="arabicPeriod"/>
              </a:pPr>
              <a:r>
                <a:rPr lang="en-ID" sz="1600" dirty="0" err="1"/>
                <a:t>Menguraikan</a:t>
              </a:r>
              <a:r>
                <a:rPr lang="en-ID" sz="1600" dirty="0"/>
                <a:t> </a:t>
              </a:r>
              <a:r>
                <a:rPr lang="en-ID" sz="1600" dirty="0" err="1"/>
                <a:t>ketentuan-ketentuan</a:t>
              </a:r>
              <a:r>
                <a:rPr lang="en-ID" sz="1600" dirty="0"/>
                <a:t> </a:t>
              </a:r>
              <a:r>
                <a:rPr lang="en-ID" sz="1600" dirty="0" err="1"/>
                <a:t>kurban</a:t>
              </a:r>
              <a:r>
                <a:rPr lang="en-ID" sz="1600" dirty="0"/>
                <a:t> dan </a:t>
              </a:r>
              <a:r>
                <a:rPr lang="en-ID" sz="1600" dirty="0" err="1"/>
                <a:t>akikah</a:t>
              </a:r>
              <a:r>
                <a:rPr lang="en-ID" sz="1600" dirty="0"/>
                <a:t> </a:t>
              </a:r>
              <a:r>
                <a:rPr lang="en-ID" sz="1600" dirty="0" err="1"/>
                <a:t>sesuai</a:t>
              </a:r>
              <a:r>
                <a:rPr lang="en-ID" sz="1600" dirty="0"/>
                <a:t> </a:t>
              </a:r>
              <a:r>
                <a:rPr lang="en-ID" sz="1600" dirty="0" err="1"/>
                <a:t>syariat</a:t>
              </a:r>
              <a:r>
                <a:rPr lang="en-ID" sz="1600" dirty="0"/>
                <a:t> Islam </a:t>
              </a:r>
              <a:r>
                <a:rPr lang="en-ID" sz="1600" dirty="0" err="1"/>
                <a:t>dengan</a:t>
              </a:r>
              <a:r>
                <a:rPr lang="en-ID" sz="1600" dirty="0"/>
                <a:t> </a:t>
              </a:r>
              <a:r>
                <a:rPr lang="en-ID" sz="1600" dirty="0" err="1"/>
                <a:t>benar</a:t>
              </a:r>
              <a:r>
                <a:rPr lang="en-ID" sz="1600" dirty="0"/>
                <a:t>. </a:t>
              </a:r>
            </a:p>
            <a:p>
              <a:pPr marL="457200" indent="-342900" rtl="0">
                <a:spcBef>
                  <a:spcPts val="0"/>
                </a:spcBef>
                <a:spcAft>
                  <a:spcPts val="600"/>
                </a:spcAft>
                <a:buAutoNum type="arabicPeriod"/>
              </a:pPr>
              <a:r>
                <a:rPr lang="en-ID" sz="1600" dirty="0" err="1"/>
                <a:t>Mendemonstrasikan</a:t>
              </a:r>
              <a:r>
                <a:rPr lang="en-ID" sz="1600" dirty="0"/>
                <a:t> tata </a:t>
              </a:r>
              <a:r>
                <a:rPr lang="en-ID" sz="1600" dirty="0" err="1"/>
                <a:t>cara</a:t>
              </a:r>
              <a:r>
                <a:rPr lang="en-ID" sz="1600" dirty="0"/>
                <a:t> </a:t>
              </a:r>
              <a:r>
                <a:rPr lang="en-ID" sz="1600" dirty="0" err="1"/>
                <a:t>kurban</a:t>
              </a:r>
              <a:r>
                <a:rPr lang="en-ID" sz="1600" dirty="0"/>
                <a:t> dan </a:t>
              </a:r>
              <a:r>
                <a:rPr lang="en-ID" sz="1600" dirty="0" err="1"/>
                <a:t>akikah</a:t>
              </a:r>
              <a:r>
                <a:rPr lang="en-ID" sz="1600" dirty="0"/>
                <a:t> </a:t>
              </a:r>
              <a:r>
                <a:rPr lang="en-ID" sz="1600" dirty="0" err="1"/>
                <a:t>dengan</a:t>
              </a:r>
              <a:r>
                <a:rPr lang="en-ID" sz="1600" dirty="0"/>
                <a:t> </a:t>
              </a:r>
              <a:r>
                <a:rPr lang="en-ID" sz="1600" dirty="0" err="1"/>
                <a:t>benar</a:t>
              </a:r>
              <a:r>
                <a:rPr lang="en-ID" sz="1600" dirty="0"/>
                <a:t>.</a:t>
              </a:r>
            </a:p>
            <a:p>
              <a:pPr marL="457200" indent="-342900" rtl="0">
                <a:spcBef>
                  <a:spcPts val="0"/>
                </a:spcBef>
                <a:spcAft>
                  <a:spcPts val="600"/>
                </a:spcAft>
                <a:buAutoNum type="arabicPeriod"/>
              </a:pPr>
              <a:r>
                <a:rPr lang="en-ID" sz="1600" dirty="0" err="1"/>
                <a:t>Mengimplementasikan</a:t>
              </a:r>
              <a:r>
                <a:rPr lang="en-ID" sz="1600" dirty="0"/>
                <a:t> </a:t>
              </a:r>
              <a:r>
                <a:rPr lang="en-ID" sz="1600" dirty="0" err="1"/>
                <a:t>sikap</a:t>
              </a:r>
              <a:r>
                <a:rPr lang="en-ID" sz="1600" dirty="0"/>
                <a:t> </a:t>
              </a:r>
              <a:r>
                <a:rPr lang="en-ID" sz="1600" dirty="0" err="1"/>
                <a:t>tanggung</a:t>
              </a:r>
              <a:r>
                <a:rPr lang="en-ID" sz="1600" dirty="0"/>
                <a:t> </a:t>
              </a:r>
              <a:r>
                <a:rPr lang="en-ID" sz="1600" dirty="0" err="1"/>
                <a:t>jawab</a:t>
              </a:r>
              <a:r>
                <a:rPr lang="en-ID" sz="1600" dirty="0"/>
                <a:t>, </a:t>
              </a:r>
              <a:r>
                <a:rPr lang="en-ID" sz="1600" dirty="0" err="1"/>
                <a:t>peduli</a:t>
              </a:r>
              <a:r>
                <a:rPr lang="en-ID" sz="1600" dirty="0"/>
                <a:t>, dan </a:t>
              </a:r>
              <a:r>
                <a:rPr lang="en-ID" sz="1600" dirty="0" err="1"/>
                <a:t>rela</a:t>
              </a:r>
              <a:r>
                <a:rPr lang="en-ID" sz="1600" dirty="0"/>
                <a:t> </a:t>
              </a:r>
              <a:r>
                <a:rPr lang="en-ID" sz="1600" dirty="0" err="1"/>
                <a:t>berkorban</a:t>
              </a:r>
              <a:r>
                <a:rPr lang="en-ID" sz="1600" dirty="0"/>
                <a:t> </a:t>
              </a:r>
              <a:r>
                <a:rPr lang="en-ID" sz="1600" dirty="0" err="1"/>
                <a:t>sebagai</a:t>
              </a:r>
              <a:r>
                <a:rPr lang="en-ID" sz="1600" dirty="0"/>
                <a:t> </a:t>
              </a:r>
              <a:r>
                <a:rPr lang="en-ID" sz="1600" dirty="0" err="1"/>
                <a:t>implementasi</a:t>
              </a:r>
              <a:r>
                <a:rPr lang="en-ID" sz="1600" dirty="0"/>
                <a:t> </a:t>
              </a:r>
              <a:r>
                <a:rPr lang="en-ID" sz="1600" dirty="0" err="1"/>
                <a:t>dari</a:t>
              </a:r>
              <a:r>
                <a:rPr lang="en-ID" sz="1600" dirty="0"/>
                <a:t> </a:t>
              </a:r>
              <a:r>
                <a:rPr lang="en-ID" sz="1600" dirty="0" err="1"/>
                <a:t>memahami</a:t>
              </a:r>
              <a:r>
                <a:rPr lang="en-ID" sz="1600" dirty="0"/>
                <a:t> </a:t>
              </a:r>
              <a:r>
                <a:rPr lang="en-ID" sz="1600" dirty="0" err="1"/>
                <a:t>ketentuan</a:t>
              </a:r>
              <a:r>
                <a:rPr lang="en-ID" sz="1600" dirty="0"/>
                <a:t> </a:t>
              </a:r>
              <a:r>
                <a:rPr lang="en-ID" sz="1600" dirty="0" err="1"/>
                <a:t>kurban</a:t>
              </a:r>
              <a:r>
                <a:rPr lang="en-ID" sz="1600" dirty="0"/>
                <a:t> dan </a:t>
              </a:r>
              <a:r>
                <a:rPr lang="en-ID" sz="1600" dirty="0" err="1"/>
                <a:t>akikah</a:t>
              </a:r>
              <a:r>
                <a:rPr lang="en-ID" sz="1600" dirty="0"/>
                <a:t> </a:t>
              </a:r>
              <a:r>
                <a:rPr lang="en-ID" sz="1600" dirty="0" err="1"/>
                <a:t>dengan</a:t>
              </a:r>
              <a:r>
                <a:rPr lang="en-ID" sz="1600" dirty="0"/>
                <a:t> </a:t>
              </a:r>
              <a:r>
                <a:rPr lang="en-ID" sz="1600" dirty="0" err="1"/>
                <a:t>benar</a:t>
              </a:r>
              <a:r>
                <a:rPr lang="en-ID" sz="1600" dirty="0"/>
                <a:t>.</a:t>
              </a:r>
              <a:endParaRPr lang="en-US" sz="1600" dirty="0">
                <a:latin typeface="Muli"/>
                <a:ea typeface="Muli"/>
                <a:cs typeface="LPMQ Isep Misbah" panose="02000000000000000000" pitchFamily="2" charset="-78"/>
                <a:sym typeface="Muli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1DE37E0E-7E35-4A7D-A347-C5767CEE7B44}"/>
              </a:ext>
            </a:extLst>
          </p:cNvPr>
          <p:cNvGrpSpPr/>
          <p:nvPr/>
        </p:nvGrpSpPr>
        <p:grpSpPr>
          <a:xfrm>
            <a:off x="8467" y="4315739"/>
            <a:ext cx="9144000" cy="954527"/>
            <a:chOff x="32951" y="2419350"/>
            <a:chExt cx="9144000" cy="954527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1A4A4C81-C68D-46A1-ADDB-D53B12AF35D8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8A6E8F1C-EEC5-4BF8-87E4-05A78CF9C09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C0D6B9CD-28AB-47E8-B9D7-686D7C672512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B71FA5F5-45C3-46CA-9E16-0479B9C4EA78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7972759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"/>
                            </p:stCondLst>
                            <p:childTnLst>
                              <p:par>
                                <p:cTn id="1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6" presetClass="entr" presetSubtype="2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5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115222"/>
            <a:ext cx="5682052" cy="77740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1905973" y="253520"/>
            <a:ext cx="533205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ID" sz="2400" dirty="0" err="1">
                <a:ln w="0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Rangkuman</a:t>
            </a:r>
            <a:endParaRPr lang="en-GB" sz="2400" i="1" dirty="0">
              <a:ln w="0"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cs typeface="Calibri" panose="020F050202020403020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8BC32D-7CCC-4297-BE9A-A6C07BAB2622}"/>
              </a:ext>
            </a:extLst>
          </p:cNvPr>
          <p:cNvGrpSpPr/>
          <p:nvPr/>
        </p:nvGrpSpPr>
        <p:grpSpPr>
          <a:xfrm>
            <a:off x="0" y="4250219"/>
            <a:ext cx="9144000" cy="954527"/>
            <a:chOff x="32951" y="2419350"/>
            <a:chExt cx="9144000" cy="95452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2A3B422-385F-42F2-910D-64E2F53C77DE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18D7C70-156E-4D02-B189-0E771A6716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3FA78A7-395B-4E1B-AD84-C4519CBC554A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9D30A7-B719-48D3-92D8-8813D8834752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50FA91FA-A8E8-D9DD-EAF0-08363A2AD464}"/>
              </a:ext>
            </a:extLst>
          </p:cNvPr>
          <p:cNvSpPr txBox="1"/>
          <p:nvPr/>
        </p:nvSpPr>
        <p:spPr>
          <a:xfrm>
            <a:off x="555026" y="1117183"/>
            <a:ext cx="7924800" cy="31085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buFont typeface="+mj-lt"/>
              <a:buAutoNum type="arabicPeriod"/>
            </a:pPr>
            <a:r>
              <a:rPr lang="en-ID" sz="1400" dirty="0" err="1"/>
              <a:t>Kurban</a:t>
            </a:r>
            <a:r>
              <a:rPr lang="en-ID" sz="1400" dirty="0"/>
              <a:t> </a:t>
            </a:r>
            <a:r>
              <a:rPr lang="en-ID" sz="1400" dirty="0" err="1"/>
              <a:t>secara</a:t>
            </a:r>
            <a:r>
              <a:rPr lang="en-ID" sz="1400" dirty="0"/>
              <a:t> </a:t>
            </a:r>
            <a:r>
              <a:rPr lang="en-ID" sz="1400" dirty="0" err="1"/>
              <a:t>bahasa</a:t>
            </a:r>
            <a:r>
              <a:rPr lang="en-ID" sz="1400" dirty="0"/>
              <a:t> </a:t>
            </a:r>
            <a:r>
              <a:rPr lang="en-ID" sz="1400" dirty="0" err="1"/>
              <a:t>berarti</a:t>
            </a:r>
            <a:r>
              <a:rPr lang="en-ID" sz="1400" dirty="0"/>
              <a:t> </a:t>
            </a:r>
            <a:r>
              <a:rPr lang="en-ID" sz="1400" dirty="0" err="1"/>
              <a:t>mendekatkan</a:t>
            </a:r>
            <a:r>
              <a:rPr lang="en-ID" sz="1400" dirty="0"/>
              <a:t> </a:t>
            </a:r>
            <a:r>
              <a:rPr lang="en-ID" sz="1400" dirty="0" err="1"/>
              <a:t>diri</a:t>
            </a:r>
            <a:r>
              <a:rPr lang="en-ID" sz="1400" dirty="0"/>
              <a:t> </a:t>
            </a:r>
            <a:r>
              <a:rPr lang="en-ID" sz="1400" dirty="0" err="1"/>
              <a:t>kepada</a:t>
            </a:r>
            <a:r>
              <a:rPr lang="en-ID" sz="1400" dirty="0"/>
              <a:t> </a:t>
            </a:r>
            <a:r>
              <a:rPr lang="en-ID" sz="1400" dirty="0" err="1"/>
              <a:t>sesuatu</a:t>
            </a:r>
            <a:r>
              <a:rPr lang="en-ID" sz="1400" dirty="0"/>
              <a:t>. </a:t>
            </a:r>
            <a:r>
              <a:rPr lang="en-ID" sz="1400" dirty="0" err="1"/>
              <a:t>Sedangkan</a:t>
            </a:r>
            <a:r>
              <a:rPr lang="en-ID" sz="1400" dirty="0"/>
              <a:t> </a:t>
            </a:r>
            <a:r>
              <a:rPr lang="en-ID" sz="1400" dirty="0" err="1"/>
              <a:t>menurut</a:t>
            </a:r>
            <a:r>
              <a:rPr lang="en-ID" sz="1400" dirty="0"/>
              <a:t> </a:t>
            </a:r>
            <a:r>
              <a:rPr lang="en-ID" sz="1400" dirty="0" err="1"/>
              <a:t>syariat</a:t>
            </a:r>
            <a:r>
              <a:rPr lang="en-ID" sz="1400" dirty="0"/>
              <a:t> Islam </a:t>
            </a:r>
            <a:r>
              <a:rPr lang="en-ID" sz="1400" dirty="0" err="1"/>
              <a:t>adalah</a:t>
            </a:r>
            <a:r>
              <a:rPr lang="en-ID" sz="1400" dirty="0"/>
              <a:t> </a:t>
            </a:r>
            <a:r>
              <a:rPr lang="en-ID" sz="1400" dirty="0" err="1"/>
              <a:t>penyembelihan</a:t>
            </a:r>
            <a:r>
              <a:rPr lang="en-ID" sz="1400" dirty="0"/>
              <a:t> </a:t>
            </a:r>
            <a:r>
              <a:rPr lang="en-ID" sz="1400" dirty="0" err="1"/>
              <a:t>hewan</a:t>
            </a:r>
            <a:r>
              <a:rPr lang="en-ID" sz="1400" dirty="0"/>
              <a:t> </a:t>
            </a:r>
            <a:r>
              <a:rPr lang="en-ID" sz="1400" dirty="0" err="1"/>
              <a:t>ternak</a:t>
            </a:r>
            <a:r>
              <a:rPr lang="en-ID" sz="1400" dirty="0"/>
              <a:t> yang </a:t>
            </a:r>
            <a:r>
              <a:rPr lang="en-ID" sz="1400" dirty="0" err="1"/>
              <a:t>memenuhi</a:t>
            </a:r>
            <a:r>
              <a:rPr lang="en-ID" sz="1400" dirty="0"/>
              <a:t> </a:t>
            </a:r>
            <a:r>
              <a:rPr lang="en-ID" sz="1400" dirty="0" err="1"/>
              <a:t>syarat</a:t>
            </a:r>
            <a:r>
              <a:rPr lang="en-ID" sz="1400" dirty="0"/>
              <a:t> </a:t>
            </a:r>
            <a:r>
              <a:rPr lang="en-ID" sz="1400" dirty="0" err="1"/>
              <a:t>tertentu</a:t>
            </a:r>
            <a:r>
              <a:rPr lang="en-ID" sz="1400" dirty="0"/>
              <a:t> dan </a:t>
            </a:r>
            <a:r>
              <a:rPr lang="en-ID" sz="1400" dirty="0" err="1"/>
              <a:t>dilaksanakan</a:t>
            </a:r>
            <a:r>
              <a:rPr lang="en-ID" sz="1400" dirty="0"/>
              <a:t> pada </a:t>
            </a:r>
            <a:r>
              <a:rPr lang="en-ID" sz="1400" dirty="0" err="1"/>
              <a:t>waktu</a:t>
            </a:r>
            <a:r>
              <a:rPr lang="en-ID" sz="1400" dirty="0"/>
              <a:t> </a:t>
            </a:r>
            <a:r>
              <a:rPr lang="en-ID" sz="1400" dirty="0" err="1"/>
              <a:t>tertentu</a:t>
            </a:r>
            <a:r>
              <a:rPr lang="en-ID" sz="1400" dirty="0"/>
              <a:t> </a:t>
            </a:r>
            <a:r>
              <a:rPr lang="en-ID" sz="1400" dirty="0" err="1"/>
              <a:t>dengan</a:t>
            </a:r>
            <a:r>
              <a:rPr lang="en-ID" sz="1400" dirty="0"/>
              <a:t> </a:t>
            </a:r>
            <a:r>
              <a:rPr lang="en-ID" sz="1400" dirty="0" err="1"/>
              <a:t>niat</a:t>
            </a:r>
            <a:r>
              <a:rPr lang="en-ID" sz="1400" dirty="0"/>
              <a:t> ibadah </a:t>
            </a:r>
            <a:r>
              <a:rPr lang="en-ID" sz="1400" dirty="0" err="1"/>
              <a:t>untuk</a:t>
            </a:r>
            <a:r>
              <a:rPr lang="en-ID" sz="1400" dirty="0"/>
              <a:t> </a:t>
            </a:r>
            <a:r>
              <a:rPr lang="en-ID" sz="1400" dirty="0" err="1"/>
              <a:t>mendekatkan</a:t>
            </a:r>
            <a:r>
              <a:rPr lang="en-ID" sz="1400" dirty="0"/>
              <a:t> </a:t>
            </a:r>
            <a:r>
              <a:rPr lang="en-ID" sz="1400" dirty="0" err="1"/>
              <a:t>diri</a:t>
            </a:r>
            <a:r>
              <a:rPr lang="en-ID" sz="1400" dirty="0"/>
              <a:t> </a:t>
            </a:r>
            <a:r>
              <a:rPr lang="en-ID" sz="1400" dirty="0" err="1"/>
              <a:t>kepada</a:t>
            </a:r>
            <a:r>
              <a:rPr lang="en-ID" sz="1400" dirty="0"/>
              <a:t> Allah </a:t>
            </a:r>
            <a:r>
              <a:rPr lang="en-ID" sz="1400" dirty="0" err="1"/>
              <a:t>Swt</a:t>
            </a:r>
            <a:r>
              <a:rPr lang="en-ID" sz="1400" dirty="0"/>
              <a:t>. 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ID" sz="1400" dirty="0"/>
              <a:t>Hukum </a:t>
            </a:r>
            <a:r>
              <a:rPr lang="en-ID" sz="1400" dirty="0" err="1"/>
              <a:t>berkurban</a:t>
            </a:r>
            <a:r>
              <a:rPr lang="en-ID" sz="1400" dirty="0"/>
              <a:t> </a:t>
            </a:r>
            <a:r>
              <a:rPr lang="en-ID" sz="1400" dirty="0" err="1"/>
              <a:t>adalah</a:t>
            </a:r>
            <a:r>
              <a:rPr lang="en-ID" sz="1400" dirty="0"/>
              <a:t> </a:t>
            </a:r>
            <a:r>
              <a:rPr lang="en-ID" sz="1400" dirty="0" err="1"/>
              <a:t>sunah</a:t>
            </a:r>
            <a:r>
              <a:rPr lang="en-ID" sz="1400" dirty="0"/>
              <a:t> </a:t>
            </a:r>
            <a:r>
              <a:rPr lang="en-ID" sz="1400" dirty="0" err="1"/>
              <a:t>muakkad</a:t>
            </a:r>
            <a:r>
              <a:rPr lang="en-ID" sz="1400" dirty="0"/>
              <a:t>, </a:t>
            </a:r>
            <a:r>
              <a:rPr lang="en-ID" sz="1400" dirty="0" err="1"/>
              <a:t>artinya</a:t>
            </a:r>
            <a:r>
              <a:rPr lang="en-ID" sz="1400" dirty="0"/>
              <a:t> sangat </a:t>
            </a:r>
            <a:r>
              <a:rPr lang="en-ID" sz="1400" dirty="0" err="1"/>
              <a:t>dianjurkan</a:t>
            </a:r>
            <a:r>
              <a:rPr lang="en-ID" sz="1400" dirty="0"/>
              <a:t>. Waktu </a:t>
            </a:r>
            <a:r>
              <a:rPr lang="en-ID" sz="1400" dirty="0" err="1"/>
              <a:t>pelaksanaan</a:t>
            </a:r>
            <a:r>
              <a:rPr lang="en-ID" sz="1400" dirty="0"/>
              <a:t> </a:t>
            </a:r>
            <a:r>
              <a:rPr lang="en-ID" sz="1400" dirty="0" err="1"/>
              <a:t>kurban</a:t>
            </a:r>
            <a:r>
              <a:rPr lang="en-ID" sz="1400" dirty="0"/>
              <a:t> </a:t>
            </a:r>
            <a:r>
              <a:rPr lang="en-ID" sz="1400" dirty="0" err="1"/>
              <a:t>ialah</a:t>
            </a:r>
            <a:r>
              <a:rPr lang="en-ID" sz="1400" dirty="0"/>
              <a:t> </a:t>
            </a:r>
            <a:r>
              <a:rPr lang="en-ID" sz="1400" dirty="0" err="1"/>
              <a:t>tanggal</a:t>
            </a:r>
            <a:r>
              <a:rPr lang="en-ID" sz="1400" dirty="0"/>
              <a:t> 10 </a:t>
            </a:r>
            <a:r>
              <a:rPr lang="en-ID" sz="1400" dirty="0" err="1"/>
              <a:t>Zulhijah</a:t>
            </a:r>
            <a:r>
              <a:rPr lang="en-ID" sz="1400" dirty="0"/>
              <a:t> (Hari Raya </a:t>
            </a:r>
            <a:r>
              <a:rPr lang="en-ID" sz="1400" dirty="0" err="1"/>
              <a:t>Iduladha</a:t>
            </a:r>
            <a:r>
              <a:rPr lang="en-ID" sz="1400" dirty="0"/>
              <a:t>) dan pada </a:t>
            </a:r>
            <a:r>
              <a:rPr lang="en-ID" sz="1400" dirty="0" err="1"/>
              <a:t>hari</a:t>
            </a:r>
            <a:r>
              <a:rPr lang="en-ID" sz="1400" dirty="0"/>
              <a:t> </a:t>
            </a:r>
            <a:r>
              <a:rPr lang="en-ID" sz="1400" dirty="0" err="1"/>
              <a:t>Tasyrik</a:t>
            </a:r>
            <a:r>
              <a:rPr lang="en-ID" sz="1400" dirty="0"/>
              <a:t>, </a:t>
            </a:r>
            <a:r>
              <a:rPr lang="en-ID" sz="1400" dirty="0" err="1"/>
              <a:t>yaitu</a:t>
            </a:r>
            <a:r>
              <a:rPr lang="en-ID" sz="1400" dirty="0"/>
              <a:t> </a:t>
            </a:r>
            <a:r>
              <a:rPr lang="en-ID" sz="1400" dirty="0" err="1"/>
              <a:t>tanggal</a:t>
            </a:r>
            <a:r>
              <a:rPr lang="en-ID" sz="1400" dirty="0"/>
              <a:t> 11, 12, dan 13 </a:t>
            </a:r>
            <a:r>
              <a:rPr lang="en-ID" sz="1400" dirty="0" err="1"/>
              <a:t>Zulhijah</a:t>
            </a:r>
            <a:r>
              <a:rPr lang="en-ID" sz="1400" dirty="0"/>
              <a:t>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ID" sz="1400" dirty="0" err="1"/>
              <a:t>Syarat</a:t>
            </a:r>
            <a:r>
              <a:rPr lang="en-ID" sz="1400" dirty="0"/>
              <a:t> </a:t>
            </a:r>
            <a:r>
              <a:rPr lang="en-ID" sz="1400" dirty="0" err="1"/>
              <a:t>sah</a:t>
            </a:r>
            <a:r>
              <a:rPr lang="en-ID" sz="1400" dirty="0"/>
              <a:t> </a:t>
            </a:r>
            <a:r>
              <a:rPr lang="en-ID" sz="1400" dirty="0" err="1"/>
              <a:t>kurban</a:t>
            </a:r>
            <a:r>
              <a:rPr lang="en-ID" sz="1400" dirty="0"/>
              <a:t> </a:t>
            </a:r>
            <a:r>
              <a:rPr lang="en-ID" sz="1400" dirty="0" err="1"/>
              <a:t>adalah</a:t>
            </a:r>
            <a:r>
              <a:rPr lang="en-ID" sz="1400" dirty="0"/>
              <a:t> </a:t>
            </a:r>
            <a:r>
              <a:rPr lang="en-ID" sz="1400" dirty="0" err="1"/>
              <a:t>niat</a:t>
            </a:r>
            <a:r>
              <a:rPr lang="en-ID" sz="1400" dirty="0"/>
              <a:t> </a:t>
            </a:r>
            <a:r>
              <a:rPr lang="en-ID" sz="1400" dirty="0" err="1"/>
              <a:t>berkurban</a:t>
            </a:r>
            <a:r>
              <a:rPr lang="en-ID" sz="1400" dirty="0"/>
              <a:t>; </a:t>
            </a:r>
            <a:r>
              <a:rPr lang="en-ID" sz="1400" dirty="0" err="1"/>
              <a:t>hewan</a:t>
            </a:r>
            <a:r>
              <a:rPr lang="en-ID" sz="1400" dirty="0"/>
              <a:t> yang </a:t>
            </a:r>
            <a:r>
              <a:rPr lang="en-ID" sz="1400" dirty="0" err="1"/>
              <a:t>dikurbankan</a:t>
            </a:r>
            <a:r>
              <a:rPr lang="en-ID" sz="1400" dirty="0"/>
              <a:t> </a:t>
            </a:r>
            <a:r>
              <a:rPr lang="en-ID" sz="1400" dirty="0" err="1"/>
              <a:t>adalah</a:t>
            </a:r>
            <a:r>
              <a:rPr lang="en-ID" sz="1400" dirty="0"/>
              <a:t> </a:t>
            </a:r>
            <a:r>
              <a:rPr lang="en-ID" sz="1400" dirty="0" err="1"/>
              <a:t>hewan</a:t>
            </a:r>
            <a:r>
              <a:rPr lang="en-ID" sz="1400" dirty="0"/>
              <a:t> </a:t>
            </a:r>
            <a:r>
              <a:rPr lang="en-ID" sz="1400" dirty="0" err="1"/>
              <a:t>ternak</a:t>
            </a:r>
            <a:r>
              <a:rPr lang="en-ID" sz="1400" dirty="0"/>
              <a:t> </a:t>
            </a:r>
            <a:r>
              <a:rPr lang="en-ID" sz="1400" dirty="0" err="1"/>
              <a:t>berkaki</a:t>
            </a:r>
            <a:r>
              <a:rPr lang="en-ID" sz="1400" dirty="0"/>
              <a:t> </a:t>
            </a:r>
            <a:r>
              <a:rPr lang="en-ID" sz="1400" dirty="0" err="1"/>
              <a:t>empat</a:t>
            </a:r>
            <a:r>
              <a:rPr lang="en-ID" sz="1400" dirty="0"/>
              <a:t> yang </a:t>
            </a:r>
            <a:r>
              <a:rPr lang="en-ID" sz="1400" dirty="0" err="1"/>
              <a:t>hidup</a:t>
            </a:r>
            <a:r>
              <a:rPr lang="en-ID" sz="1400" dirty="0"/>
              <a:t> di </a:t>
            </a:r>
            <a:r>
              <a:rPr lang="en-ID" sz="1400" dirty="0" err="1"/>
              <a:t>darat</a:t>
            </a:r>
            <a:r>
              <a:rPr lang="en-ID" sz="1400" dirty="0"/>
              <a:t>; </a:t>
            </a:r>
            <a:r>
              <a:rPr lang="en-ID" sz="1400" dirty="0" err="1"/>
              <a:t>hewan</a:t>
            </a:r>
            <a:r>
              <a:rPr lang="en-ID" sz="1400" dirty="0"/>
              <a:t> </a:t>
            </a:r>
            <a:r>
              <a:rPr lang="en-ID" sz="1400" dirty="0" err="1"/>
              <a:t>kurban</a:t>
            </a:r>
            <a:r>
              <a:rPr lang="en-ID" sz="1400" dirty="0"/>
              <a:t> </a:t>
            </a:r>
            <a:r>
              <a:rPr lang="en-ID" sz="1400" dirty="0" err="1"/>
              <a:t>telah</a:t>
            </a:r>
            <a:r>
              <a:rPr lang="en-ID" sz="1400" dirty="0"/>
              <a:t> </a:t>
            </a:r>
            <a:r>
              <a:rPr lang="en-ID" sz="1400" dirty="0" err="1"/>
              <a:t>cukup</a:t>
            </a:r>
            <a:r>
              <a:rPr lang="en-ID" sz="1400" dirty="0"/>
              <a:t> </a:t>
            </a:r>
            <a:r>
              <a:rPr lang="en-ID" sz="1400" dirty="0" err="1"/>
              <a:t>umur</a:t>
            </a:r>
            <a:r>
              <a:rPr lang="en-ID" sz="1400" dirty="0"/>
              <a:t>; </a:t>
            </a:r>
            <a:r>
              <a:rPr lang="en-ID" sz="1400" dirty="0" err="1"/>
              <a:t>hewan</a:t>
            </a:r>
            <a:r>
              <a:rPr lang="en-ID" sz="1400" dirty="0"/>
              <a:t> </a:t>
            </a:r>
            <a:r>
              <a:rPr lang="en-ID" sz="1400" dirty="0" err="1"/>
              <a:t>kurban</a:t>
            </a:r>
            <a:r>
              <a:rPr lang="en-ID" sz="1400" dirty="0"/>
              <a:t> </a:t>
            </a:r>
            <a:r>
              <a:rPr lang="en-ID" sz="1400" dirty="0" err="1"/>
              <a:t>tidak</a:t>
            </a:r>
            <a:r>
              <a:rPr lang="en-ID" sz="1400" dirty="0"/>
              <a:t> </a:t>
            </a:r>
            <a:r>
              <a:rPr lang="en-ID" sz="1400" dirty="0" err="1"/>
              <a:t>cacat</a:t>
            </a:r>
            <a:r>
              <a:rPr lang="en-ID" sz="1400" dirty="0"/>
              <a:t>, dan </a:t>
            </a:r>
            <a:r>
              <a:rPr lang="en-ID" sz="1400" dirty="0" err="1"/>
              <a:t>penyembelihan</a:t>
            </a:r>
            <a:r>
              <a:rPr lang="en-ID" sz="1400" dirty="0"/>
              <a:t> </a:t>
            </a:r>
            <a:r>
              <a:rPr lang="en-ID" sz="1400" dirty="0" err="1"/>
              <a:t>kurban</a:t>
            </a:r>
            <a:r>
              <a:rPr lang="en-ID" sz="1400" dirty="0"/>
              <a:t> </a:t>
            </a:r>
            <a:r>
              <a:rPr lang="en-ID" sz="1400" dirty="0" err="1"/>
              <a:t>dilakukan</a:t>
            </a:r>
            <a:r>
              <a:rPr lang="en-ID" sz="1400" dirty="0"/>
              <a:t> pada </a:t>
            </a:r>
            <a:r>
              <a:rPr lang="en-ID" sz="1400" dirty="0" err="1"/>
              <a:t>waktunya</a:t>
            </a:r>
            <a:r>
              <a:rPr lang="en-ID" sz="1400" dirty="0"/>
              <a:t>.  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ID" sz="1400" dirty="0" err="1"/>
              <a:t>Sunah-sunah</a:t>
            </a:r>
            <a:r>
              <a:rPr lang="en-ID" sz="1400" dirty="0"/>
              <a:t> </a:t>
            </a:r>
            <a:r>
              <a:rPr lang="en-ID" sz="1400" dirty="0" err="1"/>
              <a:t>kurban</a:t>
            </a:r>
            <a:r>
              <a:rPr lang="en-ID" sz="1400" dirty="0"/>
              <a:t>, </a:t>
            </a:r>
            <a:r>
              <a:rPr lang="en-ID" sz="1400" dirty="0" err="1"/>
              <a:t>antara</a:t>
            </a:r>
            <a:r>
              <a:rPr lang="en-ID" sz="1400" dirty="0"/>
              <a:t> lain </a:t>
            </a:r>
            <a:r>
              <a:rPr lang="en-ID" sz="1400" dirty="0" err="1"/>
              <a:t>yaitu</a:t>
            </a:r>
            <a:r>
              <a:rPr lang="en-ID" sz="1400" dirty="0"/>
              <a:t> </a:t>
            </a:r>
            <a:r>
              <a:rPr lang="en-ID" sz="1400" dirty="0" err="1"/>
              <a:t>tidak</a:t>
            </a:r>
            <a:r>
              <a:rPr lang="en-ID" sz="1400" dirty="0"/>
              <a:t> </a:t>
            </a:r>
            <a:r>
              <a:rPr lang="en-ID" sz="1400" dirty="0" err="1"/>
              <a:t>memotong</a:t>
            </a:r>
            <a:r>
              <a:rPr lang="en-ID" sz="1400" dirty="0"/>
              <a:t> </a:t>
            </a:r>
            <a:r>
              <a:rPr lang="en-ID" sz="1400" dirty="0" err="1"/>
              <a:t>rambut</a:t>
            </a:r>
            <a:r>
              <a:rPr lang="en-ID" sz="1400" dirty="0"/>
              <a:t> dan kuku </a:t>
            </a:r>
            <a:r>
              <a:rPr lang="en-ID" sz="1400" dirty="0" err="1"/>
              <a:t>sejak</a:t>
            </a:r>
            <a:r>
              <a:rPr lang="en-ID" sz="1400" dirty="0"/>
              <a:t> </a:t>
            </a:r>
            <a:r>
              <a:rPr lang="en-ID" sz="1400" dirty="0" err="1"/>
              <a:t>awal</a:t>
            </a:r>
            <a:r>
              <a:rPr lang="en-ID" sz="1400" dirty="0"/>
              <a:t> </a:t>
            </a:r>
            <a:r>
              <a:rPr lang="en-ID" sz="1400" dirty="0" err="1"/>
              <a:t>Zulhijah</a:t>
            </a:r>
            <a:r>
              <a:rPr lang="en-ID" sz="1400" dirty="0"/>
              <a:t> </a:t>
            </a:r>
            <a:r>
              <a:rPr lang="en-ID" sz="1400" dirty="0" err="1"/>
              <a:t>bagi</a:t>
            </a:r>
            <a:r>
              <a:rPr lang="en-ID" sz="1400" dirty="0"/>
              <a:t> </a:t>
            </a:r>
            <a:r>
              <a:rPr lang="en-ID" sz="1400" dirty="0" err="1"/>
              <a:t>pengurban</a:t>
            </a:r>
            <a:r>
              <a:rPr lang="en-ID" sz="1400" dirty="0"/>
              <a:t>; </a:t>
            </a:r>
            <a:r>
              <a:rPr lang="en-ID" sz="1400" dirty="0" err="1"/>
              <a:t>menyembelih</a:t>
            </a:r>
            <a:r>
              <a:rPr lang="en-ID" sz="1400" dirty="0"/>
              <a:t> </a:t>
            </a:r>
            <a:r>
              <a:rPr lang="en-ID" sz="1400" dirty="0" err="1"/>
              <a:t>sendiri</a:t>
            </a:r>
            <a:r>
              <a:rPr lang="en-ID" sz="1400" dirty="0"/>
              <a:t> </a:t>
            </a:r>
            <a:r>
              <a:rPr lang="en-ID" sz="1400" dirty="0" err="1"/>
              <a:t>hewan</a:t>
            </a:r>
            <a:r>
              <a:rPr lang="en-ID" sz="1400" dirty="0"/>
              <a:t> </a:t>
            </a:r>
            <a:r>
              <a:rPr lang="en-ID" sz="1400" dirty="0" err="1"/>
              <a:t>kurban</a:t>
            </a:r>
            <a:r>
              <a:rPr lang="en-ID" sz="1400" dirty="0"/>
              <a:t> </a:t>
            </a:r>
            <a:r>
              <a:rPr lang="en-ID" sz="1400" dirty="0" err="1"/>
              <a:t>jika</a:t>
            </a:r>
            <a:r>
              <a:rPr lang="en-ID" sz="1400" dirty="0"/>
              <a:t> </a:t>
            </a:r>
            <a:r>
              <a:rPr lang="en-ID" sz="1400" dirty="0" err="1"/>
              <a:t>mampu</a:t>
            </a:r>
            <a:r>
              <a:rPr lang="en-ID" sz="1400" dirty="0"/>
              <a:t>; </a:t>
            </a:r>
            <a:r>
              <a:rPr lang="en-ID" sz="1400" dirty="0" err="1"/>
              <a:t>pengurban</a:t>
            </a:r>
            <a:r>
              <a:rPr lang="en-ID" sz="1400" dirty="0"/>
              <a:t> </a:t>
            </a:r>
            <a:r>
              <a:rPr lang="en-ID" sz="1400" dirty="0" err="1"/>
              <a:t>memakan</a:t>
            </a:r>
            <a:r>
              <a:rPr lang="en-ID" sz="1400" dirty="0"/>
              <a:t> </a:t>
            </a:r>
            <a:r>
              <a:rPr lang="en-ID" sz="1400" dirty="0" err="1"/>
              <a:t>atau</a:t>
            </a:r>
            <a:r>
              <a:rPr lang="en-ID" sz="1400" dirty="0"/>
              <a:t> </a:t>
            </a:r>
            <a:r>
              <a:rPr lang="en-ID" sz="1400" dirty="0" err="1"/>
              <a:t>menyimpan</a:t>
            </a:r>
            <a:r>
              <a:rPr lang="en-ID" sz="1400" dirty="0"/>
              <a:t> </a:t>
            </a:r>
            <a:r>
              <a:rPr lang="en-ID" sz="1400" dirty="0" err="1"/>
              <a:t>sebagian</a:t>
            </a:r>
            <a:r>
              <a:rPr lang="en-ID" sz="1400" dirty="0"/>
              <a:t> </a:t>
            </a:r>
            <a:r>
              <a:rPr lang="en-ID" sz="1400" dirty="0" err="1"/>
              <a:t>daging</a:t>
            </a:r>
            <a:r>
              <a:rPr lang="en-ID" sz="1400" dirty="0"/>
              <a:t> </a:t>
            </a:r>
            <a:r>
              <a:rPr lang="en-ID" sz="1400" dirty="0" err="1"/>
              <a:t>kurban</a:t>
            </a:r>
            <a:r>
              <a:rPr lang="en-ID" sz="1400" dirty="0"/>
              <a:t>; </a:t>
            </a:r>
            <a:r>
              <a:rPr lang="en-ID" sz="1400" dirty="0" err="1"/>
              <a:t>menyembelih</a:t>
            </a:r>
            <a:r>
              <a:rPr lang="en-ID" sz="1400" dirty="0"/>
              <a:t> </a:t>
            </a:r>
            <a:r>
              <a:rPr lang="en-ID" sz="1400" dirty="0" err="1"/>
              <a:t>kurban</a:t>
            </a:r>
            <a:r>
              <a:rPr lang="en-ID" sz="1400" dirty="0"/>
              <a:t> di </a:t>
            </a:r>
            <a:r>
              <a:rPr lang="en-ID" sz="1400" dirty="0" err="1"/>
              <a:t>tempat</a:t>
            </a:r>
            <a:r>
              <a:rPr lang="en-ID" sz="1400" dirty="0"/>
              <a:t> salat </a:t>
            </a:r>
            <a:r>
              <a:rPr lang="en-ID" sz="1400" dirty="0" err="1"/>
              <a:t>Iduladha</a:t>
            </a:r>
            <a:r>
              <a:rPr lang="en-ID" sz="1400" dirty="0"/>
              <a:t>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ID" sz="1400" dirty="0" err="1"/>
              <a:t>Larangan-larangan</a:t>
            </a:r>
            <a:r>
              <a:rPr lang="en-ID" sz="1400" dirty="0"/>
              <a:t> </a:t>
            </a:r>
            <a:r>
              <a:rPr lang="en-ID" sz="1400" dirty="0" err="1"/>
              <a:t>dalam</a:t>
            </a:r>
            <a:r>
              <a:rPr lang="en-ID" sz="1400" dirty="0"/>
              <a:t> </a:t>
            </a:r>
            <a:r>
              <a:rPr lang="en-ID" sz="1400" dirty="0" err="1"/>
              <a:t>berkurban</a:t>
            </a:r>
            <a:r>
              <a:rPr lang="en-ID" sz="1400" dirty="0"/>
              <a:t>, </a:t>
            </a:r>
            <a:r>
              <a:rPr lang="en-ID" sz="1400" dirty="0" err="1"/>
              <a:t>yaitu</a:t>
            </a:r>
            <a:r>
              <a:rPr lang="en-ID" sz="1400" dirty="0"/>
              <a:t> </a:t>
            </a:r>
            <a:r>
              <a:rPr lang="en-ID" sz="1400" dirty="0" err="1"/>
              <a:t>menjual</a:t>
            </a:r>
            <a:r>
              <a:rPr lang="en-ID" sz="1400" dirty="0"/>
              <a:t> </a:t>
            </a:r>
            <a:r>
              <a:rPr lang="en-ID" sz="1400" dirty="0" err="1"/>
              <a:t>sebagian</a:t>
            </a:r>
            <a:r>
              <a:rPr lang="en-ID" sz="1400" dirty="0"/>
              <a:t> </a:t>
            </a:r>
            <a:r>
              <a:rPr lang="en-ID" sz="1400" dirty="0" err="1"/>
              <a:t>hasil</a:t>
            </a:r>
            <a:r>
              <a:rPr lang="en-ID" sz="1400" dirty="0"/>
              <a:t> </a:t>
            </a:r>
            <a:r>
              <a:rPr lang="en-ID" sz="1400" dirty="0" err="1"/>
              <a:t>sembelihan</a:t>
            </a:r>
            <a:r>
              <a:rPr lang="en-ID" sz="1400" dirty="0"/>
              <a:t> </a:t>
            </a:r>
            <a:r>
              <a:rPr lang="en-ID" sz="1400" dirty="0" err="1"/>
              <a:t>kurban</a:t>
            </a:r>
            <a:r>
              <a:rPr lang="en-ID" sz="1400" dirty="0"/>
              <a:t>, </a:t>
            </a:r>
            <a:r>
              <a:rPr lang="en-ID" sz="1400" dirty="0" err="1"/>
              <a:t>baik</a:t>
            </a:r>
            <a:r>
              <a:rPr lang="en-ID" sz="1400" dirty="0"/>
              <a:t> </a:t>
            </a:r>
            <a:r>
              <a:rPr lang="en-ID" sz="1400" dirty="0" err="1"/>
              <a:t>kulit</a:t>
            </a:r>
            <a:r>
              <a:rPr lang="en-ID" sz="1400" dirty="0"/>
              <a:t>, </a:t>
            </a:r>
            <a:r>
              <a:rPr lang="en-ID" sz="1400" dirty="0" err="1"/>
              <a:t>rambut</a:t>
            </a:r>
            <a:r>
              <a:rPr lang="en-ID" sz="1400" dirty="0"/>
              <a:t>, </a:t>
            </a:r>
            <a:r>
              <a:rPr lang="en-ID" sz="1400" dirty="0" err="1"/>
              <a:t>daging</a:t>
            </a:r>
            <a:r>
              <a:rPr lang="en-ID" sz="1400" dirty="0"/>
              <a:t>, </a:t>
            </a:r>
            <a:r>
              <a:rPr lang="en-ID" sz="1400" dirty="0" err="1"/>
              <a:t>tulang</a:t>
            </a:r>
            <a:r>
              <a:rPr lang="en-ID" sz="1400" dirty="0"/>
              <a:t>, </a:t>
            </a:r>
            <a:r>
              <a:rPr lang="en-ID" sz="1400" dirty="0" err="1"/>
              <a:t>atau</a:t>
            </a:r>
            <a:r>
              <a:rPr lang="en-ID" sz="1400" dirty="0"/>
              <a:t> </a:t>
            </a:r>
            <a:r>
              <a:rPr lang="en-ID" sz="1400" dirty="0" err="1"/>
              <a:t>bagian</a:t>
            </a:r>
            <a:r>
              <a:rPr lang="en-ID" sz="1400" dirty="0"/>
              <a:t> </a:t>
            </a:r>
            <a:r>
              <a:rPr lang="en-ID" sz="1400" dirty="0" err="1"/>
              <a:t>lainnya</a:t>
            </a:r>
            <a:r>
              <a:rPr lang="en-ID" sz="1400" dirty="0"/>
              <a:t>; </a:t>
            </a:r>
            <a:r>
              <a:rPr lang="en-ID" sz="1400" dirty="0" err="1"/>
              <a:t>memberi</a:t>
            </a:r>
            <a:r>
              <a:rPr lang="en-ID" sz="1400" dirty="0"/>
              <a:t> </a:t>
            </a:r>
            <a:r>
              <a:rPr lang="en-ID" sz="1400" dirty="0" err="1"/>
              <a:t>upah</a:t>
            </a:r>
            <a:r>
              <a:rPr lang="en-ID" sz="1400" dirty="0"/>
              <a:t> </a:t>
            </a:r>
            <a:r>
              <a:rPr lang="en-ID" sz="1400" dirty="0" err="1"/>
              <a:t>tukang</a:t>
            </a:r>
            <a:r>
              <a:rPr lang="en-ID" sz="1400" dirty="0"/>
              <a:t> </a:t>
            </a:r>
            <a:r>
              <a:rPr lang="en-ID" sz="1400" dirty="0" err="1"/>
              <a:t>sembelih</a:t>
            </a:r>
            <a:r>
              <a:rPr lang="en-ID" sz="1400" dirty="0"/>
              <a:t> (</a:t>
            </a:r>
            <a:r>
              <a:rPr lang="en-ID" sz="1400" dirty="0" err="1"/>
              <a:t>jagal</a:t>
            </a:r>
            <a:r>
              <a:rPr lang="en-ID" sz="1400" dirty="0"/>
              <a:t>) yang </a:t>
            </a:r>
            <a:r>
              <a:rPr lang="en-ID" sz="1400" dirty="0" err="1"/>
              <a:t>diambil</a:t>
            </a:r>
            <a:r>
              <a:rPr lang="en-ID" sz="1400" dirty="0"/>
              <a:t> </a:t>
            </a:r>
            <a:r>
              <a:rPr lang="en-ID" sz="1400" dirty="0" err="1"/>
              <a:t>dari</a:t>
            </a:r>
            <a:r>
              <a:rPr lang="en-ID" sz="1400" dirty="0"/>
              <a:t> </a:t>
            </a:r>
            <a:r>
              <a:rPr lang="en-ID" sz="1400" dirty="0" err="1"/>
              <a:t>hasil</a:t>
            </a:r>
            <a:r>
              <a:rPr lang="en-ID" sz="1400" dirty="0"/>
              <a:t> </a:t>
            </a:r>
            <a:r>
              <a:rPr lang="en-ID" sz="1400" dirty="0" err="1"/>
              <a:t>sembelihan</a:t>
            </a:r>
            <a:r>
              <a:rPr lang="en-ID" sz="1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46741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115222"/>
            <a:ext cx="5682052" cy="77740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1905973" y="253520"/>
            <a:ext cx="533205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ID" sz="2400" dirty="0" err="1">
                <a:ln w="0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Rangkuman</a:t>
            </a:r>
            <a:endParaRPr lang="en-GB" sz="2400" i="1" dirty="0">
              <a:ln w="0"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cs typeface="Calibri" panose="020F050202020403020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8BC32D-7CCC-4297-BE9A-A6C07BAB2622}"/>
              </a:ext>
            </a:extLst>
          </p:cNvPr>
          <p:cNvGrpSpPr/>
          <p:nvPr/>
        </p:nvGrpSpPr>
        <p:grpSpPr>
          <a:xfrm>
            <a:off x="0" y="4250219"/>
            <a:ext cx="9144000" cy="954527"/>
            <a:chOff x="32951" y="2419350"/>
            <a:chExt cx="9144000" cy="95452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2A3B422-385F-42F2-910D-64E2F53C77DE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18D7C70-156E-4D02-B189-0E771A6716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3FA78A7-395B-4E1B-AD84-C4519CBC554A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9D30A7-B719-48D3-92D8-8813D8834752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50FA91FA-A8E8-D9DD-EAF0-08363A2AD464}"/>
              </a:ext>
            </a:extLst>
          </p:cNvPr>
          <p:cNvSpPr txBox="1"/>
          <p:nvPr/>
        </p:nvSpPr>
        <p:spPr>
          <a:xfrm>
            <a:off x="478826" y="1179678"/>
            <a:ext cx="8077200" cy="28931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buFont typeface="+mj-lt"/>
              <a:buAutoNum type="arabicPeriod" startAt="6"/>
            </a:pPr>
            <a:r>
              <a:rPr lang="en-ID" sz="1400" dirty="0" err="1"/>
              <a:t>Hewan</a:t>
            </a:r>
            <a:r>
              <a:rPr lang="en-ID" sz="1400" dirty="0"/>
              <a:t> yang </a:t>
            </a:r>
            <a:r>
              <a:rPr lang="en-ID" sz="1400" dirty="0" err="1"/>
              <a:t>boleh</a:t>
            </a:r>
            <a:r>
              <a:rPr lang="en-ID" sz="1400" dirty="0"/>
              <a:t> </a:t>
            </a:r>
            <a:r>
              <a:rPr lang="en-ID" sz="1400" dirty="0" err="1"/>
              <a:t>dijadikan</a:t>
            </a:r>
            <a:r>
              <a:rPr lang="en-ID" sz="1400" dirty="0"/>
              <a:t> </a:t>
            </a:r>
            <a:r>
              <a:rPr lang="en-ID" sz="1400" dirty="0" err="1"/>
              <a:t>kurban</a:t>
            </a:r>
            <a:r>
              <a:rPr lang="en-ID" sz="1400" dirty="0"/>
              <a:t> </a:t>
            </a:r>
            <a:r>
              <a:rPr lang="en-ID" sz="1400" dirty="0" err="1"/>
              <a:t>adalah</a:t>
            </a:r>
            <a:r>
              <a:rPr lang="en-ID" sz="1400" dirty="0"/>
              <a:t> </a:t>
            </a:r>
            <a:r>
              <a:rPr lang="en-ID" sz="1400" dirty="0" err="1"/>
              <a:t>hewan</a:t>
            </a:r>
            <a:r>
              <a:rPr lang="en-ID" sz="1400" dirty="0"/>
              <a:t> </a:t>
            </a:r>
            <a:r>
              <a:rPr lang="en-ID" sz="1400" dirty="0" err="1"/>
              <a:t>ternak</a:t>
            </a:r>
            <a:r>
              <a:rPr lang="en-ID" sz="1400" dirty="0"/>
              <a:t>, </a:t>
            </a:r>
            <a:r>
              <a:rPr lang="en-ID" sz="1400" dirty="0" err="1"/>
              <a:t>seperti</a:t>
            </a:r>
            <a:r>
              <a:rPr lang="en-ID" sz="1400" dirty="0"/>
              <a:t> </a:t>
            </a:r>
            <a:r>
              <a:rPr lang="en-ID" sz="1400" dirty="0" err="1"/>
              <a:t>unta</a:t>
            </a:r>
            <a:r>
              <a:rPr lang="en-ID" sz="1400" dirty="0"/>
              <a:t>, </a:t>
            </a:r>
            <a:r>
              <a:rPr lang="en-ID" sz="1400" dirty="0" err="1"/>
              <a:t>sapi</a:t>
            </a:r>
            <a:r>
              <a:rPr lang="en-ID" sz="1400" dirty="0"/>
              <a:t>, </a:t>
            </a:r>
            <a:r>
              <a:rPr lang="en-ID" sz="1400" dirty="0" err="1"/>
              <a:t>kerbau</a:t>
            </a:r>
            <a:r>
              <a:rPr lang="en-ID" sz="1400" dirty="0"/>
              <a:t>, </a:t>
            </a:r>
            <a:r>
              <a:rPr lang="en-ID" sz="1400" dirty="0" err="1"/>
              <a:t>kambing</a:t>
            </a:r>
            <a:r>
              <a:rPr lang="en-ID" sz="1400" dirty="0"/>
              <a:t>, dan </a:t>
            </a:r>
            <a:r>
              <a:rPr lang="en-ID" sz="1400" dirty="0" err="1"/>
              <a:t>domba</a:t>
            </a:r>
            <a:r>
              <a:rPr lang="en-ID" sz="1400" dirty="0"/>
              <a:t>. </a:t>
            </a:r>
            <a:r>
              <a:rPr lang="en-ID" sz="1400" dirty="0" err="1"/>
              <a:t>Syaratnya</a:t>
            </a:r>
            <a:r>
              <a:rPr lang="en-ID" sz="1400" dirty="0"/>
              <a:t> </a:t>
            </a:r>
            <a:r>
              <a:rPr lang="en-ID" sz="1400" dirty="0" err="1"/>
              <a:t>adalah</a:t>
            </a:r>
            <a:r>
              <a:rPr lang="en-ID" sz="1400" dirty="0"/>
              <a:t> </a:t>
            </a:r>
            <a:r>
              <a:rPr lang="en-ID" sz="1400" dirty="0" err="1"/>
              <a:t>cukup</a:t>
            </a:r>
            <a:r>
              <a:rPr lang="en-ID" sz="1400" dirty="0"/>
              <a:t> </a:t>
            </a:r>
            <a:r>
              <a:rPr lang="en-ID" sz="1400" dirty="0" err="1"/>
              <a:t>umur</a:t>
            </a:r>
            <a:r>
              <a:rPr lang="en-ID" sz="1400" dirty="0"/>
              <a:t> dan </a:t>
            </a:r>
            <a:r>
              <a:rPr lang="en-ID" sz="1400" dirty="0" err="1"/>
              <a:t>tidak</a:t>
            </a:r>
            <a:r>
              <a:rPr lang="en-ID" sz="1400" dirty="0"/>
              <a:t> </a:t>
            </a:r>
            <a:r>
              <a:rPr lang="en-ID" sz="1400" dirty="0" err="1"/>
              <a:t>cacat</a:t>
            </a:r>
            <a:r>
              <a:rPr lang="en-ID" sz="1400" dirty="0"/>
              <a:t>. </a:t>
            </a:r>
            <a:r>
              <a:rPr lang="en-ID" sz="1400" dirty="0" err="1"/>
              <a:t>Syarat</a:t>
            </a:r>
            <a:r>
              <a:rPr lang="en-ID" sz="1400" dirty="0"/>
              <a:t> </a:t>
            </a:r>
            <a:r>
              <a:rPr lang="en-ID" sz="1400" dirty="0" err="1"/>
              <a:t>tidak</a:t>
            </a:r>
            <a:r>
              <a:rPr lang="en-ID" sz="1400" dirty="0"/>
              <a:t> </a:t>
            </a:r>
            <a:r>
              <a:rPr lang="en-ID" sz="1400" dirty="0" err="1"/>
              <a:t>cacat</a:t>
            </a:r>
            <a:r>
              <a:rPr lang="en-ID" sz="1400" dirty="0"/>
              <a:t> </a:t>
            </a:r>
            <a:r>
              <a:rPr lang="en-ID" sz="1400" dirty="0" err="1"/>
              <a:t>meliputi</a:t>
            </a:r>
            <a:r>
              <a:rPr lang="en-ID" sz="1400" dirty="0"/>
              <a:t> </a:t>
            </a:r>
            <a:r>
              <a:rPr lang="en-ID" sz="1400" dirty="0" err="1"/>
              <a:t>tidak</a:t>
            </a:r>
            <a:r>
              <a:rPr lang="en-ID" sz="1400" dirty="0"/>
              <a:t> </a:t>
            </a:r>
            <a:r>
              <a:rPr lang="en-ID" sz="1400" dirty="0" err="1"/>
              <a:t>sakit</a:t>
            </a:r>
            <a:r>
              <a:rPr lang="en-ID" sz="1400" dirty="0"/>
              <a:t>, </a:t>
            </a:r>
            <a:r>
              <a:rPr lang="en-ID" sz="1400" dirty="0" err="1"/>
              <a:t>tidak</a:t>
            </a:r>
            <a:r>
              <a:rPr lang="en-ID" sz="1400" dirty="0"/>
              <a:t> </a:t>
            </a:r>
            <a:r>
              <a:rPr lang="en-ID" sz="1400" dirty="0" err="1"/>
              <a:t>buta</a:t>
            </a:r>
            <a:r>
              <a:rPr lang="en-ID" sz="1400" dirty="0"/>
              <a:t>, </a:t>
            </a:r>
            <a:r>
              <a:rPr lang="en-ID" sz="1400" dirty="0" err="1"/>
              <a:t>tidak</a:t>
            </a:r>
            <a:r>
              <a:rPr lang="en-ID" sz="1400" dirty="0"/>
              <a:t> kurus </a:t>
            </a:r>
            <a:r>
              <a:rPr lang="en-ID" sz="1400" dirty="0" err="1"/>
              <a:t>sekali</a:t>
            </a:r>
            <a:r>
              <a:rPr lang="en-ID" sz="1400" dirty="0"/>
              <a:t>, </a:t>
            </a:r>
            <a:r>
              <a:rPr lang="en-ID" sz="1400" dirty="0" err="1"/>
              <a:t>atau</a:t>
            </a:r>
            <a:r>
              <a:rPr lang="en-ID" sz="1400" dirty="0"/>
              <a:t> </a:t>
            </a:r>
            <a:r>
              <a:rPr lang="en-ID" sz="1400" dirty="0" err="1"/>
              <a:t>pincang</a:t>
            </a:r>
            <a:r>
              <a:rPr lang="en-ID" sz="1400" dirty="0"/>
              <a:t> </a:t>
            </a:r>
            <a:r>
              <a:rPr lang="en-ID" sz="1400" dirty="0" err="1"/>
              <a:t>kakinya</a:t>
            </a:r>
            <a:r>
              <a:rPr lang="en-ID" sz="1400" dirty="0"/>
              <a:t>. </a:t>
            </a:r>
          </a:p>
          <a:p>
            <a:pPr marL="342900" indent="-342900" algn="just">
              <a:buFont typeface="+mj-lt"/>
              <a:buAutoNum type="arabicPeriod" startAt="6"/>
            </a:pPr>
            <a:r>
              <a:rPr lang="en-ID" sz="1400" dirty="0" err="1"/>
              <a:t>Secara</a:t>
            </a:r>
            <a:r>
              <a:rPr lang="en-ID" sz="1400" dirty="0"/>
              <a:t> </a:t>
            </a:r>
            <a:r>
              <a:rPr lang="en-ID" sz="1400" dirty="0" err="1"/>
              <a:t>bahasa</a:t>
            </a:r>
            <a:r>
              <a:rPr lang="en-ID" sz="1400" dirty="0"/>
              <a:t>, </a:t>
            </a:r>
            <a:r>
              <a:rPr lang="en-ID" sz="1400" dirty="0" err="1"/>
              <a:t>akikah</a:t>
            </a:r>
            <a:r>
              <a:rPr lang="en-ID" sz="1400" dirty="0"/>
              <a:t> </a:t>
            </a:r>
            <a:r>
              <a:rPr lang="en-ID" sz="1400" dirty="0" err="1"/>
              <a:t>adalah</a:t>
            </a:r>
            <a:r>
              <a:rPr lang="en-ID" sz="1400" dirty="0"/>
              <a:t> </a:t>
            </a:r>
            <a:r>
              <a:rPr lang="en-ID" sz="1400" dirty="0" err="1"/>
              <a:t>rambut</a:t>
            </a:r>
            <a:r>
              <a:rPr lang="en-ID" sz="1400" dirty="0"/>
              <a:t> yang </a:t>
            </a:r>
            <a:r>
              <a:rPr lang="en-ID" sz="1400" dirty="0" err="1"/>
              <a:t>tumbuh</a:t>
            </a:r>
            <a:r>
              <a:rPr lang="en-ID" sz="1400" dirty="0"/>
              <a:t> di </a:t>
            </a:r>
            <a:r>
              <a:rPr lang="en-ID" sz="1400" dirty="0" err="1"/>
              <a:t>kepala</a:t>
            </a:r>
            <a:r>
              <a:rPr lang="en-ID" sz="1400" dirty="0"/>
              <a:t> </a:t>
            </a:r>
            <a:r>
              <a:rPr lang="en-ID" sz="1400" dirty="0" err="1"/>
              <a:t>anak</a:t>
            </a:r>
            <a:r>
              <a:rPr lang="en-ID" sz="1400" dirty="0"/>
              <a:t> yang </a:t>
            </a:r>
            <a:r>
              <a:rPr lang="en-ID" sz="1400" dirty="0" err="1"/>
              <a:t>baru</a:t>
            </a:r>
            <a:r>
              <a:rPr lang="en-ID" sz="1400" dirty="0"/>
              <a:t> </a:t>
            </a:r>
            <a:r>
              <a:rPr lang="en-ID" sz="1400" dirty="0" err="1"/>
              <a:t>lahir</a:t>
            </a:r>
            <a:r>
              <a:rPr lang="en-ID" sz="1400" dirty="0"/>
              <a:t> (</a:t>
            </a:r>
            <a:r>
              <a:rPr lang="en-ID" sz="1400" dirty="0" err="1"/>
              <a:t>bayi</a:t>
            </a:r>
            <a:r>
              <a:rPr lang="en-ID" sz="1400" dirty="0"/>
              <a:t>) </a:t>
            </a:r>
            <a:r>
              <a:rPr lang="en-ID" sz="1400" dirty="0" err="1"/>
              <a:t>atau</a:t>
            </a:r>
            <a:r>
              <a:rPr lang="en-ID" sz="1400" dirty="0"/>
              <a:t> </a:t>
            </a:r>
            <a:r>
              <a:rPr lang="en-ID" sz="1400" dirty="0" err="1"/>
              <a:t>membelah</a:t>
            </a:r>
            <a:r>
              <a:rPr lang="en-ID" sz="1400" dirty="0"/>
              <a:t>/</a:t>
            </a:r>
            <a:r>
              <a:rPr lang="en-ID" sz="1400" dirty="0" err="1"/>
              <a:t>memotong</a:t>
            </a:r>
            <a:r>
              <a:rPr lang="en-ID" sz="1400" dirty="0"/>
              <a:t>. </a:t>
            </a:r>
            <a:r>
              <a:rPr lang="en-ID" sz="1400" dirty="0" err="1"/>
              <a:t>Menurut</a:t>
            </a:r>
            <a:r>
              <a:rPr lang="en-ID" sz="1400" dirty="0"/>
              <a:t> </a:t>
            </a:r>
            <a:r>
              <a:rPr lang="en-ID" sz="1400" dirty="0" err="1"/>
              <a:t>istilah</a:t>
            </a:r>
            <a:r>
              <a:rPr lang="en-ID" sz="1400" dirty="0"/>
              <a:t> </a:t>
            </a:r>
            <a:r>
              <a:rPr lang="en-ID" sz="1400" dirty="0" err="1"/>
              <a:t>fikih</a:t>
            </a:r>
            <a:r>
              <a:rPr lang="en-ID" sz="1400" dirty="0"/>
              <a:t>, </a:t>
            </a:r>
            <a:r>
              <a:rPr lang="en-ID" sz="1400" dirty="0" err="1"/>
              <a:t>akikah</a:t>
            </a:r>
            <a:r>
              <a:rPr lang="en-ID" sz="1400" dirty="0"/>
              <a:t> </a:t>
            </a:r>
            <a:r>
              <a:rPr lang="en-ID" sz="1400" dirty="0" err="1"/>
              <a:t>adalah</a:t>
            </a:r>
            <a:r>
              <a:rPr lang="en-ID" sz="1400" dirty="0"/>
              <a:t> </a:t>
            </a:r>
            <a:r>
              <a:rPr lang="en-ID" sz="1400" dirty="0" err="1"/>
              <a:t>menyembelih</a:t>
            </a:r>
            <a:r>
              <a:rPr lang="en-ID" sz="1400" dirty="0"/>
              <a:t> </a:t>
            </a:r>
            <a:r>
              <a:rPr lang="en-ID" sz="1400" dirty="0" err="1"/>
              <a:t>hewan</a:t>
            </a:r>
            <a:r>
              <a:rPr lang="en-ID" sz="1400" dirty="0"/>
              <a:t> </a:t>
            </a:r>
            <a:r>
              <a:rPr lang="en-ID" sz="1400" dirty="0" err="1"/>
              <a:t>ternak</a:t>
            </a:r>
            <a:r>
              <a:rPr lang="en-ID" sz="1400" dirty="0"/>
              <a:t> </a:t>
            </a:r>
            <a:r>
              <a:rPr lang="en-ID" sz="1400" dirty="0" err="1"/>
              <a:t>berkenaan</a:t>
            </a:r>
            <a:r>
              <a:rPr lang="en-ID" sz="1400" dirty="0"/>
              <a:t> </a:t>
            </a:r>
            <a:r>
              <a:rPr lang="en-ID" sz="1400" dirty="0" err="1"/>
              <a:t>dengan</a:t>
            </a:r>
            <a:r>
              <a:rPr lang="en-ID" sz="1400" dirty="0"/>
              <a:t> </a:t>
            </a:r>
            <a:r>
              <a:rPr lang="en-ID" sz="1400" dirty="0" err="1"/>
              <a:t>kelahiran</a:t>
            </a:r>
            <a:r>
              <a:rPr lang="en-ID" sz="1400" dirty="0"/>
              <a:t> </a:t>
            </a:r>
            <a:r>
              <a:rPr lang="en-ID" sz="1400" dirty="0" err="1"/>
              <a:t>anak</a:t>
            </a:r>
            <a:r>
              <a:rPr lang="en-ID" sz="1400" dirty="0"/>
              <a:t> </a:t>
            </a:r>
            <a:r>
              <a:rPr lang="en-ID" sz="1400" dirty="0" err="1"/>
              <a:t>sebagai</a:t>
            </a:r>
            <a:r>
              <a:rPr lang="en-ID" sz="1400" dirty="0"/>
              <a:t> </a:t>
            </a:r>
            <a:r>
              <a:rPr lang="en-ID" sz="1400" dirty="0" err="1"/>
              <a:t>bukti</a:t>
            </a:r>
            <a:r>
              <a:rPr lang="en-ID" sz="1400" dirty="0"/>
              <a:t> rasa </a:t>
            </a:r>
            <a:r>
              <a:rPr lang="en-ID" sz="1400" dirty="0" err="1"/>
              <a:t>syukur</a:t>
            </a:r>
            <a:r>
              <a:rPr lang="en-ID" sz="1400" dirty="0"/>
              <a:t> </a:t>
            </a:r>
            <a:r>
              <a:rPr lang="en-ID" sz="1400" dirty="0" err="1"/>
              <a:t>kepada</a:t>
            </a:r>
            <a:r>
              <a:rPr lang="en-ID" sz="1400" dirty="0"/>
              <a:t> Allah </a:t>
            </a:r>
            <a:r>
              <a:rPr lang="en-ID" sz="1400" dirty="0" err="1"/>
              <a:t>Swt</a:t>
            </a:r>
            <a:r>
              <a:rPr lang="en-ID" sz="1400" dirty="0"/>
              <a:t>. </a:t>
            </a:r>
            <a:r>
              <a:rPr lang="en-ID" sz="1400" dirty="0" err="1"/>
              <a:t>dengan</a:t>
            </a:r>
            <a:r>
              <a:rPr lang="en-ID" sz="1400" dirty="0"/>
              <a:t> </a:t>
            </a:r>
            <a:r>
              <a:rPr lang="en-ID" sz="1400" dirty="0" err="1"/>
              <a:t>syarat-syarat</a:t>
            </a:r>
            <a:r>
              <a:rPr lang="en-ID" sz="1400" dirty="0"/>
              <a:t> </a:t>
            </a:r>
            <a:r>
              <a:rPr lang="en-ID" sz="1400" dirty="0" err="1"/>
              <a:t>tertentu</a:t>
            </a:r>
            <a:r>
              <a:rPr lang="en-ID" sz="1400" dirty="0"/>
              <a:t>.</a:t>
            </a:r>
          </a:p>
          <a:p>
            <a:pPr marL="342900" indent="-342900" algn="just">
              <a:buFont typeface="+mj-lt"/>
              <a:buAutoNum type="arabicPeriod" startAt="6"/>
            </a:pPr>
            <a:r>
              <a:rPr lang="en-ID" sz="1400" dirty="0"/>
              <a:t>Hukum </a:t>
            </a:r>
            <a:r>
              <a:rPr lang="en-ID" sz="1400" dirty="0" err="1"/>
              <a:t>akikah</a:t>
            </a:r>
            <a:r>
              <a:rPr lang="en-ID" sz="1400" dirty="0"/>
              <a:t> </a:t>
            </a:r>
            <a:r>
              <a:rPr lang="en-ID" sz="1400" dirty="0" err="1"/>
              <a:t>adalah</a:t>
            </a:r>
            <a:r>
              <a:rPr lang="en-ID" sz="1400" dirty="0"/>
              <a:t> </a:t>
            </a:r>
            <a:r>
              <a:rPr lang="en-ID" sz="1400" dirty="0" err="1"/>
              <a:t>sunah</a:t>
            </a:r>
            <a:r>
              <a:rPr lang="en-ID" sz="1400" dirty="0"/>
              <a:t> </a:t>
            </a:r>
            <a:r>
              <a:rPr lang="en-ID" sz="1400" dirty="0" err="1"/>
              <a:t>muakkad</a:t>
            </a:r>
            <a:r>
              <a:rPr lang="en-ID" sz="1400" dirty="0"/>
              <a:t>, </a:t>
            </a:r>
            <a:r>
              <a:rPr lang="en-ID" sz="1400" dirty="0" err="1"/>
              <a:t>artinya</a:t>
            </a:r>
            <a:r>
              <a:rPr lang="en-ID" sz="1400" dirty="0"/>
              <a:t> sangat </a:t>
            </a:r>
            <a:r>
              <a:rPr lang="en-ID" sz="1400" dirty="0" err="1"/>
              <a:t>dianjurkan</a:t>
            </a:r>
            <a:r>
              <a:rPr lang="en-ID" sz="1400" dirty="0"/>
              <a:t>. Waktu </a:t>
            </a:r>
            <a:r>
              <a:rPr lang="en-ID" sz="1400" dirty="0" err="1"/>
              <a:t>pelaksanaannya</a:t>
            </a:r>
            <a:r>
              <a:rPr lang="en-ID" sz="1400" dirty="0"/>
              <a:t> yang paling </a:t>
            </a:r>
            <a:r>
              <a:rPr lang="en-ID" sz="1400" dirty="0" err="1"/>
              <a:t>utama</a:t>
            </a:r>
            <a:r>
              <a:rPr lang="en-ID" sz="1400" dirty="0"/>
              <a:t> </a:t>
            </a:r>
            <a:r>
              <a:rPr lang="en-ID" sz="1400" dirty="0" err="1"/>
              <a:t>adalah</a:t>
            </a:r>
            <a:r>
              <a:rPr lang="en-ID" sz="1400" dirty="0"/>
              <a:t> pada </a:t>
            </a:r>
            <a:r>
              <a:rPr lang="en-ID" sz="1400" dirty="0" err="1"/>
              <a:t>hari</a:t>
            </a:r>
            <a:r>
              <a:rPr lang="en-ID" sz="1400" dirty="0"/>
              <a:t> </a:t>
            </a:r>
            <a:r>
              <a:rPr lang="en-ID" sz="1400" dirty="0" err="1"/>
              <a:t>ketujuh</a:t>
            </a:r>
            <a:r>
              <a:rPr lang="en-ID" sz="1400" dirty="0"/>
              <a:t> </a:t>
            </a:r>
            <a:r>
              <a:rPr lang="en-ID" sz="1400" dirty="0" err="1"/>
              <a:t>sejak</a:t>
            </a:r>
            <a:r>
              <a:rPr lang="en-ID" sz="1400" dirty="0"/>
              <a:t> </a:t>
            </a:r>
            <a:r>
              <a:rPr lang="en-ID" sz="1400" dirty="0" err="1"/>
              <a:t>kelahiran</a:t>
            </a:r>
            <a:r>
              <a:rPr lang="en-ID" sz="1400" dirty="0"/>
              <a:t> </a:t>
            </a:r>
            <a:r>
              <a:rPr lang="en-ID" sz="1400" dirty="0" err="1"/>
              <a:t>si</a:t>
            </a:r>
            <a:r>
              <a:rPr lang="en-ID" sz="1400" dirty="0"/>
              <a:t> </a:t>
            </a:r>
            <a:r>
              <a:rPr lang="en-ID" sz="1400" dirty="0" err="1"/>
              <a:t>bayi</a:t>
            </a:r>
            <a:r>
              <a:rPr lang="en-ID" sz="1400" dirty="0"/>
              <a:t>. Jika </a:t>
            </a:r>
            <a:r>
              <a:rPr lang="en-ID" sz="1400" dirty="0" err="1"/>
              <a:t>belum</a:t>
            </a:r>
            <a:r>
              <a:rPr lang="en-ID" sz="1400" dirty="0"/>
              <a:t> </a:t>
            </a:r>
            <a:r>
              <a:rPr lang="en-ID" sz="1400" dirty="0" err="1"/>
              <a:t>mampu</a:t>
            </a:r>
            <a:r>
              <a:rPr lang="en-ID" sz="1400" dirty="0"/>
              <a:t>, </a:t>
            </a:r>
            <a:r>
              <a:rPr lang="en-ID" sz="1400" dirty="0" err="1"/>
              <a:t>akikah</a:t>
            </a:r>
            <a:r>
              <a:rPr lang="en-ID" sz="1400" dirty="0"/>
              <a:t> </a:t>
            </a:r>
            <a:r>
              <a:rPr lang="en-ID" sz="1400" dirty="0" err="1"/>
              <a:t>dapat</a:t>
            </a:r>
            <a:r>
              <a:rPr lang="en-ID" sz="1400" dirty="0"/>
              <a:t> </a:t>
            </a:r>
            <a:r>
              <a:rPr lang="en-ID" sz="1400" dirty="0" err="1"/>
              <a:t>dilakukan</a:t>
            </a:r>
            <a:r>
              <a:rPr lang="en-ID" sz="1400" dirty="0"/>
              <a:t> pada </a:t>
            </a:r>
            <a:r>
              <a:rPr lang="en-ID" sz="1400" dirty="0" err="1"/>
              <a:t>hari</a:t>
            </a:r>
            <a:r>
              <a:rPr lang="en-ID" sz="1400" dirty="0"/>
              <a:t> </a:t>
            </a:r>
            <a:r>
              <a:rPr lang="en-ID" sz="1400" dirty="0" err="1"/>
              <a:t>keempat</a:t>
            </a:r>
            <a:r>
              <a:rPr lang="en-ID" sz="1400" dirty="0"/>
              <a:t> </a:t>
            </a:r>
            <a:r>
              <a:rPr lang="en-ID" sz="1400" dirty="0" err="1"/>
              <a:t>belas</a:t>
            </a:r>
            <a:r>
              <a:rPr lang="en-ID" sz="1400" dirty="0"/>
              <a:t>, </a:t>
            </a:r>
            <a:r>
              <a:rPr lang="en-ID" sz="1400" dirty="0" err="1"/>
              <a:t>kedua</a:t>
            </a:r>
            <a:r>
              <a:rPr lang="en-ID" sz="1400" dirty="0"/>
              <a:t> </a:t>
            </a:r>
            <a:r>
              <a:rPr lang="en-ID" sz="1400" dirty="0" err="1"/>
              <a:t>puluh</a:t>
            </a:r>
            <a:r>
              <a:rPr lang="en-ID" sz="1400" dirty="0"/>
              <a:t> </a:t>
            </a:r>
            <a:r>
              <a:rPr lang="en-ID" sz="1400" dirty="0" err="1"/>
              <a:t>satu</a:t>
            </a:r>
            <a:r>
              <a:rPr lang="en-ID" sz="1400" dirty="0"/>
              <a:t>, </a:t>
            </a:r>
            <a:r>
              <a:rPr lang="en-ID" sz="1400" dirty="0" err="1"/>
              <a:t>atau</a:t>
            </a:r>
            <a:r>
              <a:rPr lang="en-ID" sz="1400" dirty="0"/>
              <a:t> </a:t>
            </a:r>
            <a:r>
              <a:rPr lang="en-ID" sz="1400" dirty="0" err="1"/>
              <a:t>kapan</a:t>
            </a:r>
            <a:r>
              <a:rPr lang="en-ID" sz="1400" dirty="0"/>
              <a:t> </a:t>
            </a:r>
            <a:r>
              <a:rPr lang="en-ID" sz="1400" dirty="0" err="1"/>
              <a:t>saja</a:t>
            </a:r>
            <a:r>
              <a:rPr lang="en-ID" sz="1400" dirty="0"/>
              <a:t> </a:t>
            </a:r>
            <a:r>
              <a:rPr lang="en-ID" sz="1400" dirty="0" err="1"/>
              <a:t>selagi</a:t>
            </a:r>
            <a:r>
              <a:rPr lang="en-ID" sz="1400" dirty="0"/>
              <a:t> </a:t>
            </a:r>
            <a:r>
              <a:rPr lang="en-ID" sz="1400" dirty="0" err="1"/>
              <a:t>mampu</a:t>
            </a:r>
            <a:r>
              <a:rPr lang="en-ID" sz="1400" dirty="0"/>
              <a:t>. </a:t>
            </a:r>
          </a:p>
          <a:p>
            <a:pPr marL="342900" indent="-342900" algn="just">
              <a:buFont typeface="+mj-lt"/>
              <a:buAutoNum type="arabicPeriod" startAt="6"/>
            </a:pPr>
            <a:r>
              <a:rPr lang="en-ID" sz="1400" dirty="0"/>
              <a:t>Hal-</a:t>
            </a:r>
            <a:r>
              <a:rPr lang="en-ID" sz="1400" dirty="0" err="1"/>
              <a:t>hal</a:t>
            </a:r>
            <a:r>
              <a:rPr lang="en-ID" sz="1400" dirty="0"/>
              <a:t> yang </a:t>
            </a:r>
            <a:r>
              <a:rPr lang="en-ID" sz="1400" dirty="0" err="1"/>
              <a:t>disunahkan</a:t>
            </a:r>
            <a:r>
              <a:rPr lang="en-ID" sz="1400" dirty="0"/>
              <a:t> </a:t>
            </a:r>
            <a:r>
              <a:rPr lang="en-ID" sz="1400" dirty="0" err="1"/>
              <a:t>sewaktu</a:t>
            </a:r>
            <a:r>
              <a:rPr lang="en-ID" sz="1400" dirty="0"/>
              <a:t> </a:t>
            </a:r>
            <a:r>
              <a:rPr lang="en-ID" sz="1400" dirty="0" err="1"/>
              <a:t>akikah</a:t>
            </a:r>
            <a:r>
              <a:rPr lang="en-ID" sz="1400" dirty="0"/>
              <a:t>, </a:t>
            </a:r>
            <a:r>
              <a:rPr lang="en-ID" sz="1400" dirty="0" err="1"/>
              <a:t>antara</a:t>
            </a:r>
            <a:r>
              <a:rPr lang="en-ID" sz="1400" dirty="0"/>
              <a:t> lain, </a:t>
            </a:r>
            <a:r>
              <a:rPr lang="en-ID" sz="1400" dirty="0" err="1"/>
              <a:t>hewan</a:t>
            </a:r>
            <a:r>
              <a:rPr lang="en-ID" sz="1400" dirty="0"/>
              <a:t> </a:t>
            </a:r>
            <a:r>
              <a:rPr lang="en-ID" sz="1400" dirty="0" err="1"/>
              <a:t>akikah</a:t>
            </a:r>
            <a:r>
              <a:rPr lang="en-ID" sz="1400" dirty="0"/>
              <a:t> </a:t>
            </a:r>
            <a:r>
              <a:rPr lang="en-ID" sz="1400" dirty="0" err="1"/>
              <a:t>disembelih</a:t>
            </a:r>
            <a:r>
              <a:rPr lang="en-ID" sz="1400" dirty="0"/>
              <a:t> oleh ayah </a:t>
            </a:r>
            <a:r>
              <a:rPr lang="en-ID" sz="1400" dirty="0" err="1"/>
              <a:t>dari</a:t>
            </a:r>
            <a:r>
              <a:rPr lang="en-ID" sz="1400" dirty="0"/>
              <a:t> </a:t>
            </a:r>
            <a:r>
              <a:rPr lang="en-ID" sz="1400" dirty="0" err="1"/>
              <a:t>anak</a:t>
            </a:r>
            <a:r>
              <a:rPr lang="en-ID" sz="1400" dirty="0"/>
              <a:t> yang </a:t>
            </a:r>
            <a:r>
              <a:rPr lang="en-ID" sz="1400" dirty="0" err="1"/>
              <a:t>diakikahi</a:t>
            </a:r>
            <a:r>
              <a:rPr lang="en-ID" sz="1400" dirty="0"/>
              <a:t>, </a:t>
            </a:r>
            <a:r>
              <a:rPr lang="en-ID" sz="1400" dirty="0" err="1"/>
              <a:t>memberi</a:t>
            </a:r>
            <a:r>
              <a:rPr lang="en-ID" sz="1400" dirty="0"/>
              <a:t> </a:t>
            </a:r>
            <a:r>
              <a:rPr lang="en-ID" sz="1400" dirty="0" err="1"/>
              <a:t>nama</a:t>
            </a:r>
            <a:r>
              <a:rPr lang="en-ID" sz="1400" dirty="0"/>
              <a:t> yang </a:t>
            </a:r>
            <a:r>
              <a:rPr lang="en-ID" sz="1400" dirty="0" err="1"/>
              <a:t>baik</a:t>
            </a:r>
            <a:r>
              <a:rPr lang="en-ID" sz="1400" dirty="0"/>
              <a:t>, </a:t>
            </a:r>
            <a:r>
              <a:rPr lang="en-ID" sz="1400" dirty="0" err="1"/>
              <a:t>mencukur</a:t>
            </a:r>
            <a:r>
              <a:rPr lang="en-ID" sz="1400" dirty="0"/>
              <a:t> </a:t>
            </a:r>
            <a:r>
              <a:rPr lang="en-ID" sz="1400" dirty="0" err="1"/>
              <a:t>rambut</a:t>
            </a:r>
            <a:r>
              <a:rPr lang="en-ID" sz="1400" dirty="0"/>
              <a:t> </a:t>
            </a:r>
            <a:r>
              <a:rPr lang="en-ID" sz="1400" dirty="0" err="1"/>
              <a:t>anak</a:t>
            </a:r>
            <a:r>
              <a:rPr lang="en-ID" sz="1400" dirty="0"/>
              <a:t> yang </a:t>
            </a:r>
            <a:r>
              <a:rPr lang="en-ID" sz="1400" dirty="0" err="1"/>
              <a:t>diakikah</a:t>
            </a:r>
            <a:r>
              <a:rPr lang="en-ID" sz="1400" dirty="0"/>
              <a:t>, </a:t>
            </a:r>
            <a:r>
              <a:rPr lang="en-ID" sz="1400" dirty="0" err="1"/>
              <a:t>bersedekah</a:t>
            </a:r>
            <a:r>
              <a:rPr lang="en-ID" sz="1400" dirty="0"/>
              <a:t> </a:t>
            </a:r>
            <a:r>
              <a:rPr lang="en-ID" sz="1400" dirty="0" err="1"/>
              <a:t>seberat</a:t>
            </a:r>
            <a:r>
              <a:rPr lang="en-ID" sz="1400" dirty="0"/>
              <a:t> </a:t>
            </a:r>
            <a:r>
              <a:rPr lang="en-ID" sz="1400" dirty="0" err="1"/>
              <a:t>timbangan</a:t>
            </a:r>
            <a:r>
              <a:rPr lang="en-ID" sz="1400" dirty="0"/>
              <a:t> </a:t>
            </a:r>
            <a:r>
              <a:rPr lang="en-ID" sz="1400" dirty="0" err="1"/>
              <a:t>rambut</a:t>
            </a:r>
            <a:r>
              <a:rPr lang="en-ID" sz="1400" dirty="0"/>
              <a:t> </a:t>
            </a:r>
            <a:r>
              <a:rPr lang="en-ID" sz="1400" dirty="0" err="1"/>
              <a:t>bayi</a:t>
            </a:r>
            <a:r>
              <a:rPr lang="en-ID" sz="1400" dirty="0"/>
              <a:t> </a:t>
            </a:r>
            <a:r>
              <a:rPr lang="en-ID" sz="1400" dirty="0" err="1"/>
              <a:t>senilai</a:t>
            </a:r>
            <a:r>
              <a:rPr lang="en-ID" sz="1400" dirty="0"/>
              <a:t> </a:t>
            </a:r>
            <a:r>
              <a:rPr lang="en-ID" sz="1400" dirty="0" err="1"/>
              <a:t>harga</a:t>
            </a:r>
            <a:r>
              <a:rPr lang="en-ID" sz="1400" dirty="0"/>
              <a:t> </a:t>
            </a:r>
            <a:r>
              <a:rPr lang="en-ID" sz="1400" dirty="0" err="1"/>
              <a:t>perak</a:t>
            </a:r>
            <a:r>
              <a:rPr lang="en-ID" sz="1400" dirty="0"/>
              <a:t>, </a:t>
            </a:r>
            <a:r>
              <a:rPr lang="en-ID" sz="1400" dirty="0" err="1"/>
              <a:t>menahnik</a:t>
            </a:r>
            <a:r>
              <a:rPr lang="en-ID" sz="1400" dirty="0"/>
              <a:t> </a:t>
            </a:r>
            <a:r>
              <a:rPr lang="en-ID" sz="1400" dirty="0" err="1"/>
              <a:t>bayi</a:t>
            </a:r>
            <a:r>
              <a:rPr lang="en-ID" sz="1400" dirty="0"/>
              <a:t> </a:t>
            </a:r>
            <a:r>
              <a:rPr lang="en-ID" sz="1400" dirty="0" err="1"/>
              <a:t>dengan</a:t>
            </a:r>
            <a:r>
              <a:rPr lang="en-ID" sz="1400" dirty="0"/>
              <a:t> </a:t>
            </a:r>
            <a:r>
              <a:rPr lang="en-ID" sz="1400" dirty="0" err="1"/>
              <a:t>kurma</a:t>
            </a:r>
            <a:r>
              <a:rPr lang="en-ID" sz="1400" dirty="0"/>
              <a:t>, </a:t>
            </a:r>
            <a:r>
              <a:rPr lang="en-ID" sz="1400" dirty="0" err="1"/>
              <a:t>mengolesi</a:t>
            </a:r>
            <a:r>
              <a:rPr lang="en-ID" sz="1400" dirty="0"/>
              <a:t> </a:t>
            </a:r>
            <a:r>
              <a:rPr lang="en-ID" sz="1400" dirty="0" err="1"/>
              <a:t>kepala</a:t>
            </a:r>
            <a:r>
              <a:rPr lang="en-ID" sz="1400" dirty="0"/>
              <a:t> </a:t>
            </a:r>
            <a:r>
              <a:rPr lang="en-ID" sz="1400" dirty="0" err="1"/>
              <a:t>anak</a:t>
            </a:r>
            <a:r>
              <a:rPr lang="en-ID" sz="1400" dirty="0"/>
              <a:t> yang </a:t>
            </a:r>
            <a:r>
              <a:rPr lang="en-ID" sz="1400" dirty="0" err="1"/>
              <a:t>diakikahi</a:t>
            </a:r>
            <a:r>
              <a:rPr lang="en-ID" sz="1400" dirty="0"/>
              <a:t> </a:t>
            </a:r>
            <a:r>
              <a:rPr lang="en-ID" sz="1400" dirty="0" err="1"/>
              <a:t>dengan</a:t>
            </a:r>
            <a:r>
              <a:rPr lang="en-ID" sz="1400" dirty="0"/>
              <a:t> </a:t>
            </a:r>
            <a:r>
              <a:rPr lang="en-ID" sz="1400" dirty="0" err="1"/>
              <a:t>minyak</a:t>
            </a:r>
            <a:r>
              <a:rPr lang="en-ID" sz="1400" dirty="0"/>
              <a:t> </a:t>
            </a:r>
            <a:r>
              <a:rPr lang="en-ID" sz="1400" dirty="0" err="1"/>
              <a:t>wangi</a:t>
            </a:r>
            <a:r>
              <a:rPr lang="en-ID" sz="1400" dirty="0"/>
              <a:t>, dan </a:t>
            </a:r>
            <a:r>
              <a:rPr lang="en-ID" sz="1400" dirty="0" err="1"/>
              <a:t>memberikan</a:t>
            </a:r>
            <a:r>
              <a:rPr lang="en-ID" sz="1400" dirty="0"/>
              <a:t> </a:t>
            </a:r>
            <a:r>
              <a:rPr lang="en-ID" sz="1400" dirty="0" err="1"/>
              <a:t>daging</a:t>
            </a:r>
            <a:r>
              <a:rPr lang="en-ID" sz="1400" dirty="0"/>
              <a:t> </a:t>
            </a:r>
            <a:r>
              <a:rPr lang="en-ID" sz="1400" dirty="0" err="1"/>
              <a:t>akikah</a:t>
            </a:r>
            <a:r>
              <a:rPr lang="en-ID" sz="1400" dirty="0"/>
              <a:t> yang </a:t>
            </a:r>
            <a:r>
              <a:rPr lang="en-ID" sz="1400" dirty="0" err="1"/>
              <a:t>sudah</a:t>
            </a:r>
            <a:r>
              <a:rPr lang="en-ID" sz="1400" dirty="0"/>
              <a:t> </a:t>
            </a:r>
            <a:r>
              <a:rPr lang="en-ID" sz="1400" dirty="0" err="1"/>
              <a:t>dimasak</a:t>
            </a:r>
            <a:r>
              <a:rPr lang="en-ID" sz="1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65583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209550"/>
            <a:ext cx="5115017" cy="70448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33400" y="290498"/>
            <a:ext cx="4419600" cy="5425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en-US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Apa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 yang </a:t>
            </a:r>
            <a:r>
              <a:rPr lang="en-US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akan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 </a:t>
            </a:r>
            <a:r>
              <a:rPr lang="en-US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kita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 </a:t>
            </a:r>
            <a:r>
              <a:rPr lang="en-US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pelajari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?</a:t>
            </a:r>
          </a:p>
        </p:txBody>
      </p:sp>
      <p:sp>
        <p:nvSpPr>
          <p:cNvPr id="9" name="Google Shape;946;p55">
            <a:hlinkClick r:id="rId3" action="ppaction://hlinksldjump"/>
          </p:cNvPr>
          <p:cNvSpPr txBox="1"/>
          <p:nvPr/>
        </p:nvSpPr>
        <p:spPr>
          <a:xfrm>
            <a:off x="914400" y="1423813"/>
            <a:ext cx="1447800" cy="829229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36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28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28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28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28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28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28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28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28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sz="2000" b="1" dirty="0">
              <a:solidFill>
                <a:schemeClr val="tx1"/>
              </a:solidFill>
              <a:latin typeface="Calibri" panose="020F0502020204030204" charset="0"/>
              <a:cs typeface="Calibri" panose="020F0502020204030204" charset="0"/>
            </a:endParaRPr>
          </a:p>
        </p:txBody>
      </p:sp>
      <p:sp>
        <p:nvSpPr>
          <p:cNvPr id="19" name="Rounded Rectangle 12">
            <a:extLst>
              <a:ext uri="{FF2B5EF4-FFF2-40B4-BE49-F238E27FC236}">
                <a16:creationId xmlns:a16="http://schemas.microsoft.com/office/drawing/2014/main" id="{2CFD9BCC-2D93-40AE-97F0-FBB46F4D8731}"/>
              </a:ext>
            </a:extLst>
          </p:cNvPr>
          <p:cNvSpPr/>
          <p:nvPr/>
        </p:nvSpPr>
        <p:spPr>
          <a:xfrm>
            <a:off x="841715" y="1478408"/>
            <a:ext cx="2100308" cy="2519537"/>
          </a:xfrm>
          <a:prstGeom prst="roundRect">
            <a:avLst/>
          </a:prstGeom>
          <a:solidFill>
            <a:srgbClr val="00C06A"/>
          </a:solidFill>
          <a:ln>
            <a:solidFill>
              <a:srgbClr val="00C06A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ID" sz="2800" dirty="0"/>
              <a:t>A. </a:t>
            </a:r>
            <a:r>
              <a:rPr lang="en-ID" sz="2800" dirty="0" err="1"/>
              <a:t>Kurban</a:t>
            </a:r>
            <a:endParaRPr lang="en-GB" sz="2800" b="1" i="1" dirty="0">
              <a:solidFill>
                <a:schemeClr val="tx1"/>
              </a:solidFill>
              <a:cs typeface="Calibri" panose="020F0502020204030204" charset="0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3876384-8DEB-4B45-B1F0-9B2B6EAC62E0}"/>
              </a:ext>
            </a:extLst>
          </p:cNvPr>
          <p:cNvGrpSpPr/>
          <p:nvPr/>
        </p:nvGrpSpPr>
        <p:grpSpPr>
          <a:xfrm>
            <a:off x="8467" y="4315739"/>
            <a:ext cx="9144000" cy="954527"/>
            <a:chOff x="32951" y="2419350"/>
            <a:chExt cx="9144000" cy="954527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08DEBA79-E232-4D16-8987-990E404A21E3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409C7D42-4114-47EF-BBB2-1ABC6D96B0D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627513CA-D405-473D-BDFC-B2086B8B1559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1EE5B945-CE01-463A-BE54-DB2AD0D94330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4" name="Rounded Rectangle 12">
            <a:extLst>
              <a:ext uri="{FF2B5EF4-FFF2-40B4-BE49-F238E27FC236}">
                <a16:creationId xmlns:a16="http://schemas.microsoft.com/office/drawing/2014/main" id="{4D66893A-FC8B-7197-FE41-F87F14F96060}"/>
              </a:ext>
            </a:extLst>
          </p:cNvPr>
          <p:cNvSpPr/>
          <p:nvPr/>
        </p:nvSpPr>
        <p:spPr>
          <a:xfrm>
            <a:off x="3521846" y="1558960"/>
            <a:ext cx="2100308" cy="2519537"/>
          </a:xfrm>
          <a:prstGeom prst="roundRect">
            <a:avLst/>
          </a:prstGeom>
          <a:solidFill>
            <a:srgbClr val="00C06A"/>
          </a:solidFill>
          <a:ln>
            <a:solidFill>
              <a:srgbClr val="00C06A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ID" sz="2800" dirty="0"/>
              <a:t>B. </a:t>
            </a:r>
            <a:r>
              <a:rPr lang="en-ID" sz="2800" dirty="0" err="1"/>
              <a:t>Akikah</a:t>
            </a:r>
            <a:endParaRPr lang="en-GB" sz="2800" b="1" i="1" dirty="0">
              <a:solidFill>
                <a:schemeClr val="tx1"/>
              </a:solidFill>
              <a:cs typeface="Calibri" panose="020F0502020204030204" charset="0"/>
            </a:endParaRPr>
          </a:p>
        </p:txBody>
      </p:sp>
      <p:sp>
        <p:nvSpPr>
          <p:cNvPr id="5" name="Rounded Rectangle 12">
            <a:extLst>
              <a:ext uri="{FF2B5EF4-FFF2-40B4-BE49-F238E27FC236}">
                <a16:creationId xmlns:a16="http://schemas.microsoft.com/office/drawing/2014/main" id="{8741DED9-6479-8341-2276-BEB1851A92FE}"/>
              </a:ext>
            </a:extLst>
          </p:cNvPr>
          <p:cNvSpPr/>
          <p:nvPr/>
        </p:nvSpPr>
        <p:spPr>
          <a:xfrm>
            <a:off x="6129292" y="1558960"/>
            <a:ext cx="2100308" cy="2519537"/>
          </a:xfrm>
          <a:prstGeom prst="roundRect">
            <a:avLst/>
          </a:prstGeom>
          <a:solidFill>
            <a:srgbClr val="00C06A"/>
          </a:solidFill>
          <a:ln>
            <a:solidFill>
              <a:srgbClr val="00C06A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ID" sz="2400" dirty="0"/>
              <a:t>C. </a:t>
            </a:r>
            <a:r>
              <a:rPr lang="en-ID" sz="2400" dirty="0" err="1"/>
              <a:t>Perbedaan</a:t>
            </a:r>
            <a:r>
              <a:rPr lang="en-ID" sz="2400" dirty="0"/>
              <a:t> </a:t>
            </a:r>
            <a:r>
              <a:rPr lang="en-ID" sz="2400" dirty="0" err="1"/>
              <a:t>Kurban</a:t>
            </a:r>
            <a:r>
              <a:rPr lang="en-ID" sz="2400" dirty="0"/>
              <a:t> dan </a:t>
            </a:r>
            <a:r>
              <a:rPr lang="en-ID" sz="2400" dirty="0" err="1"/>
              <a:t>Akikah</a:t>
            </a:r>
            <a:endParaRPr lang="en-GB" sz="2400" b="1" i="1" dirty="0">
              <a:solidFill>
                <a:schemeClr val="tx1"/>
              </a:solidFill>
              <a:cs typeface="Calibri" panose="020F050202020403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6747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  <p:bldP spid="19" grpId="0" animBg="1"/>
      <p:bldP spid="4" grpId="0" animBg="1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209550"/>
            <a:ext cx="5682052" cy="77740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838200" y="328915"/>
            <a:ext cx="533205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ID" sz="2800" dirty="0">
                <a:ln w="0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A. </a:t>
            </a:r>
            <a:r>
              <a:rPr lang="en-ID" sz="2800" dirty="0" err="1">
                <a:ln w="0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Kurban</a:t>
            </a:r>
            <a:endParaRPr lang="en-GB" sz="2800" i="1" dirty="0">
              <a:ln w="0"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cs typeface="Calibri" panose="020F050202020403020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8BC32D-7CCC-4297-BE9A-A6C07BAB2622}"/>
              </a:ext>
            </a:extLst>
          </p:cNvPr>
          <p:cNvGrpSpPr/>
          <p:nvPr/>
        </p:nvGrpSpPr>
        <p:grpSpPr>
          <a:xfrm>
            <a:off x="0" y="4329594"/>
            <a:ext cx="9144000" cy="954527"/>
            <a:chOff x="32951" y="2419350"/>
            <a:chExt cx="9144000" cy="95452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2A3B422-385F-42F2-910D-64E2F53C77DE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18D7C70-156E-4D02-B189-0E771A6716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3FA78A7-395B-4E1B-AD84-C4519CBC554A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9D30A7-B719-48D3-92D8-8813D8834752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5" name="Rounded Rectangle 7">
            <a:extLst>
              <a:ext uri="{FF2B5EF4-FFF2-40B4-BE49-F238E27FC236}">
                <a16:creationId xmlns:a16="http://schemas.microsoft.com/office/drawing/2014/main" id="{B2384E50-0058-4CED-B4B9-8160CC969B0A}"/>
              </a:ext>
            </a:extLst>
          </p:cNvPr>
          <p:cNvSpPr/>
          <p:nvPr/>
        </p:nvSpPr>
        <p:spPr>
          <a:xfrm>
            <a:off x="615210" y="1458032"/>
            <a:ext cx="7913580" cy="3166824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n-ID" sz="1500" dirty="0"/>
              <a:t>Ibadah </a:t>
            </a:r>
            <a:r>
              <a:rPr lang="en-ID" sz="1500" dirty="0" err="1"/>
              <a:t>kurban</a:t>
            </a:r>
            <a:r>
              <a:rPr lang="en-ID" sz="1500" dirty="0"/>
              <a:t> </a:t>
            </a:r>
            <a:r>
              <a:rPr lang="en-ID" sz="1500" dirty="0" err="1"/>
              <a:t>dalam</a:t>
            </a:r>
            <a:r>
              <a:rPr lang="en-ID" sz="1500" dirty="0"/>
              <a:t> </a:t>
            </a:r>
            <a:r>
              <a:rPr lang="en-ID" sz="1500" dirty="0" err="1"/>
              <a:t>syariat</a:t>
            </a:r>
            <a:r>
              <a:rPr lang="en-ID" sz="1500" dirty="0"/>
              <a:t> Islam </a:t>
            </a:r>
            <a:r>
              <a:rPr lang="en-ID" sz="1500" dirty="0" err="1"/>
              <a:t>lebih</a:t>
            </a:r>
            <a:r>
              <a:rPr lang="en-ID" sz="1500" dirty="0"/>
              <a:t> </a:t>
            </a:r>
            <a:r>
              <a:rPr lang="en-ID" sz="1500" dirty="0" err="1"/>
              <a:t>mengikuti</a:t>
            </a:r>
            <a:r>
              <a:rPr lang="en-ID" sz="1500" dirty="0"/>
              <a:t> </a:t>
            </a:r>
            <a:r>
              <a:rPr lang="en-ID" sz="1500" dirty="0" err="1"/>
              <a:t>syariat</a:t>
            </a:r>
            <a:r>
              <a:rPr lang="en-ID" sz="1500" dirty="0"/>
              <a:t> </a:t>
            </a:r>
            <a:r>
              <a:rPr lang="en-ID" sz="1500" dirty="0" err="1"/>
              <a:t>kurban</a:t>
            </a:r>
            <a:r>
              <a:rPr lang="en-ID" sz="1500" dirty="0"/>
              <a:t> yang </a:t>
            </a:r>
            <a:r>
              <a:rPr lang="en-ID" sz="1500" dirty="0" err="1"/>
              <a:t>dilakukan</a:t>
            </a:r>
            <a:r>
              <a:rPr lang="en-ID" sz="1500" dirty="0"/>
              <a:t> Nabi Ibrahim A.S. dan </a:t>
            </a:r>
            <a:r>
              <a:rPr lang="en-ID" sz="1500" dirty="0" err="1"/>
              <a:t>putranya</a:t>
            </a:r>
            <a:r>
              <a:rPr lang="en-ID" sz="1500" dirty="0"/>
              <a:t>, Nabi Ismail A.S.</a:t>
            </a:r>
          </a:p>
          <a:p>
            <a:pPr algn="just"/>
            <a:endParaRPr lang="en-ID" sz="1500" dirty="0"/>
          </a:p>
          <a:p>
            <a:pPr algn="just"/>
            <a:r>
              <a:rPr lang="en-ID" sz="1500" dirty="0"/>
              <a:t>Nabi Ibrahim A.S. </a:t>
            </a:r>
            <a:r>
              <a:rPr lang="en-ID" sz="1500" dirty="0" err="1"/>
              <a:t>mendapatkan</a:t>
            </a:r>
            <a:r>
              <a:rPr lang="en-ID" sz="1500" dirty="0"/>
              <a:t> </a:t>
            </a:r>
            <a:r>
              <a:rPr lang="en-ID" sz="1500" dirty="0" err="1"/>
              <a:t>mimpi</a:t>
            </a:r>
            <a:r>
              <a:rPr lang="en-ID" sz="1500" dirty="0"/>
              <a:t> </a:t>
            </a:r>
            <a:r>
              <a:rPr lang="en-ID" sz="1500" dirty="0" err="1"/>
              <a:t>berulang</a:t>
            </a:r>
            <a:r>
              <a:rPr lang="en-ID" sz="1500" dirty="0"/>
              <a:t> </a:t>
            </a:r>
            <a:r>
              <a:rPr lang="en-ID" sz="1500" dirty="0" err="1"/>
              <a:t>selama</a:t>
            </a:r>
            <a:r>
              <a:rPr lang="en-ID" sz="1500" dirty="0"/>
              <a:t> </a:t>
            </a:r>
            <a:r>
              <a:rPr lang="en-ID" sz="1500" dirty="0" err="1"/>
              <a:t>tiga</a:t>
            </a:r>
            <a:r>
              <a:rPr lang="en-ID" sz="1500" dirty="0"/>
              <a:t> </a:t>
            </a:r>
            <a:r>
              <a:rPr lang="en-ID" sz="1500" dirty="0" err="1"/>
              <a:t>malam</a:t>
            </a:r>
            <a:r>
              <a:rPr lang="en-ID" sz="1500" dirty="0"/>
              <a:t> </a:t>
            </a:r>
            <a:r>
              <a:rPr lang="en-ID" sz="1500" dirty="0" err="1"/>
              <a:t>untuk</a:t>
            </a:r>
            <a:r>
              <a:rPr lang="en-ID" sz="1500" dirty="0"/>
              <a:t> </a:t>
            </a:r>
            <a:r>
              <a:rPr lang="en-ID" sz="1500" dirty="0" err="1"/>
              <a:t>menyembelih</a:t>
            </a:r>
            <a:r>
              <a:rPr lang="en-ID" sz="1500" dirty="0"/>
              <a:t> Ismail A.S. </a:t>
            </a:r>
            <a:r>
              <a:rPr lang="en-ID" sz="1500" dirty="0" err="1"/>
              <a:t>sehingga</a:t>
            </a:r>
            <a:r>
              <a:rPr lang="en-ID" sz="1500" dirty="0"/>
              <a:t> </a:t>
            </a:r>
            <a:r>
              <a:rPr lang="en-ID" sz="1500" dirty="0" err="1"/>
              <a:t>ia</a:t>
            </a:r>
            <a:r>
              <a:rPr lang="en-ID" sz="1500" dirty="0"/>
              <a:t> </a:t>
            </a:r>
            <a:r>
              <a:rPr lang="en-ID" sz="1500" dirty="0" err="1"/>
              <a:t>meyakini</a:t>
            </a:r>
            <a:r>
              <a:rPr lang="en-ID" sz="1500" dirty="0"/>
              <a:t> </a:t>
            </a:r>
            <a:r>
              <a:rPr lang="en-ID" sz="1500" dirty="0" err="1"/>
              <a:t>bahwa</a:t>
            </a:r>
            <a:r>
              <a:rPr lang="en-ID" sz="1500" dirty="0"/>
              <a:t> </a:t>
            </a:r>
            <a:r>
              <a:rPr lang="en-ID" sz="1500" dirty="0" err="1"/>
              <a:t>hal</a:t>
            </a:r>
            <a:r>
              <a:rPr lang="en-ID" sz="1500" dirty="0"/>
              <a:t> </a:t>
            </a:r>
            <a:r>
              <a:rPr lang="en-ID" sz="1500" dirty="0" err="1"/>
              <a:t>tersebut</a:t>
            </a:r>
            <a:r>
              <a:rPr lang="en-ID" sz="1500" dirty="0"/>
              <a:t> </a:t>
            </a:r>
            <a:r>
              <a:rPr lang="en-ID" sz="1500" dirty="0" err="1"/>
              <a:t>memang</a:t>
            </a:r>
            <a:r>
              <a:rPr lang="en-ID" sz="1500" dirty="0"/>
              <a:t> </a:t>
            </a:r>
            <a:r>
              <a:rPr lang="en-ID" sz="1500" dirty="0" err="1"/>
              <a:t>perintah</a:t>
            </a:r>
            <a:r>
              <a:rPr lang="en-ID" sz="1500" dirty="0"/>
              <a:t> Allah </a:t>
            </a:r>
            <a:r>
              <a:rPr lang="en-ID" sz="1500" dirty="0" err="1"/>
              <a:t>Swt</a:t>
            </a:r>
            <a:r>
              <a:rPr lang="en-ID" sz="1500" dirty="0"/>
              <a:t>.</a:t>
            </a:r>
          </a:p>
          <a:p>
            <a:pPr algn="just"/>
            <a:endParaRPr lang="en-ID" sz="1500" dirty="0"/>
          </a:p>
          <a:p>
            <a:pPr algn="just"/>
            <a:r>
              <a:rPr lang="en-ID" sz="1500" dirty="0"/>
              <a:t>Ismail A.S. </a:t>
            </a:r>
            <a:r>
              <a:rPr lang="en-ID" sz="1500" dirty="0" err="1"/>
              <a:t>tanpa</a:t>
            </a:r>
            <a:r>
              <a:rPr lang="en-ID" sz="1500" dirty="0"/>
              <a:t> ragu </a:t>
            </a:r>
            <a:r>
              <a:rPr lang="en-ID" sz="1500" dirty="0" err="1"/>
              <a:t>meminta</a:t>
            </a:r>
            <a:r>
              <a:rPr lang="en-ID" sz="1500" dirty="0"/>
              <a:t> </a:t>
            </a:r>
            <a:r>
              <a:rPr lang="en-ID" sz="1500" dirty="0" err="1"/>
              <a:t>ayahnya</a:t>
            </a:r>
            <a:r>
              <a:rPr lang="en-ID" sz="1500" dirty="0"/>
              <a:t> </a:t>
            </a:r>
            <a:r>
              <a:rPr lang="en-ID" sz="1500" dirty="0" err="1"/>
              <a:t>melaksanakan</a:t>
            </a:r>
            <a:r>
              <a:rPr lang="en-ID" sz="1500" dirty="0"/>
              <a:t> </a:t>
            </a:r>
            <a:r>
              <a:rPr lang="en-ID" sz="1500" dirty="0" err="1"/>
              <a:t>perintah</a:t>
            </a:r>
            <a:r>
              <a:rPr lang="en-ID" sz="1500" dirty="0"/>
              <a:t> Allah </a:t>
            </a:r>
            <a:r>
              <a:rPr lang="en-ID" sz="1500" dirty="0" err="1"/>
              <a:t>Swt</a:t>
            </a:r>
            <a:r>
              <a:rPr lang="en-ID" sz="1500" dirty="0"/>
              <a:t>. </a:t>
            </a:r>
            <a:r>
              <a:rPr lang="en-ID" sz="1500" dirty="0" err="1"/>
              <a:t>secepatnya</a:t>
            </a:r>
            <a:r>
              <a:rPr lang="en-ID" sz="1500" dirty="0"/>
              <a:t>.</a:t>
            </a:r>
          </a:p>
          <a:p>
            <a:pPr algn="just"/>
            <a:endParaRPr lang="en-ID" sz="1500" dirty="0"/>
          </a:p>
          <a:p>
            <a:pPr algn="just"/>
            <a:r>
              <a:rPr lang="en-ID" sz="1500" dirty="0"/>
              <a:t>Ketika Nabi Ibrahim A.S. </a:t>
            </a:r>
            <a:r>
              <a:rPr lang="en-ID" sz="1500" dirty="0" err="1"/>
              <a:t>hendak</a:t>
            </a:r>
            <a:r>
              <a:rPr lang="en-ID" sz="1500" dirty="0"/>
              <a:t> </a:t>
            </a:r>
            <a:r>
              <a:rPr lang="en-ID" sz="1500" dirty="0" err="1"/>
              <a:t>mengayunkan</a:t>
            </a:r>
            <a:r>
              <a:rPr lang="en-ID" sz="1500" dirty="0"/>
              <a:t> </a:t>
            </a:r>
            <a:r>
              <a:rPr lang="en-ID" sz="1500" dirty="0" err="1"/>
              <a:t>alat</a:t>
            </a:r>
            <a:r>
              <a:rPr lang="en-ID" sz="1500" dirty="0"/>
              <a:t> </a:t>
            </a:r>
            <a:r>
              <a:rPr lang="en-ID" sz="1500" dirty="0" err="1"/>
              <a:t>sembelih</a:t>
            </a:r>
            <a:r>
              <a:rPr lang="en-ID" sz="1500" dirty="0"/>
              <a:t>, Allah </a:t>
            </a:r>
            <a:r>
              <a:rPr lang="en-ID" sz="1500" dirty="0" err="1"/>
              <a:t>Swt</a:t>
            </a:r>
            <a:r>
              <a:rPr lang="en-ID" sz="1500" dirty="0"/>
              <a:t>. </a:t>
            </a:r>
            <a:r>
              <a:rPr lang="en-ID" sz="1500" dirty="0" err="1"/>
              <a:t>mengganti</a:t>
            </a:r>
            <a:r>
              <a:rPr lang="en-ID" sz="1500" dirty="0"/>
              <a:t> Ismail A.S. </a:t>
            </a:r>
            <a:r>
              <a:rPr lang="en-ID" sz="1500" dirty="0" err="1"/>
              <a:t>dengan</a:t>
            </a:r>
            <a:r>
              <a:rPr lang="en-ID" sz="1500" dirty="0"/>
              <a:t> </a:t>
            </a:r>
            <a:r>
              <a:rPr lang="en-ID" sz="1500" dirty="0" err="1"/>
              <a:t>seekor</a:t>
            </a:r>
            <a:r>
              <a:rPr lang="en-ID" sz="1500" dirty="0"/>
              <a:t> </a:t>
            </a:r>
            <a:r>
              <a:rPr lang="en-ID" sz="1500" dirty="0" err="1"/>
              <a:t>domba</a:t>
            </a:r>
            <a:r>
              <a:rPr lang="en-ID" sz="1500" dirty="0"/>
              <a:t> </a:t>
            </a:r>
            <a:r>
              <a:rPr lang="en-ID" sz="1500" dirty="0" err="1"/>
              <a:t>besar</a:t>
            </a:r>
            <a:r>
              <a:rPr lang="en-ID" sz="1500" dirty="0"/>
              <a:t>. </a:t>
            </a:r>
          </a:p>
          <a:p>
            <a:pPr algn="just"/>
            <a:endParaRPr lang="en-ID" sz="1500" dirty="0"/>
          </a:p>
          <a:p>
            <a:pPr algn="just"/>
            <a:r>
              <a:rPr lang="en-ID" sz="1500" dirty="0" err="1"/>
              <a:t>Peristiwa</a:t>
            </a:r>
            <a:r>
              <a:rPr lang="en-ID" sz="1500" dirty="0"/>
              <a:t> </a:t>
            </a:r>
            <a:r>
              <a:rPr lang="en-ID" sz="1500" dirty="0" err="1"/>
              <a:t>ini</a:t>
            </a:r>
            <a:r>
              <a:rPr lang="en-ID" sz="1500" dirty="0"/>
              <a:t> </a:t>
            </a:r>
            <a:r>
              <a:rPr lang="en-ID" sz="1500" dirty="0" err="1"/>
              <a:t>diabadikan</a:t>
            </a:r>
            <a:r>
              <a:rPr lang="en-ID" sz="1500" dirty="0"/>
              <a:t> </a:t>
            </a:r>
            <a:r>
              <a:rPr lang="en-ID" sz="1500" dirty="0" err="1"/>
              <a:t>sebagai</a:t>
            </a:r>
            <a:r>
              <a:rPr lang="en-ID" sz="1500" dirty="0"/>
              <a:t> ibadah </a:t>
            </a:r>
            <a:r>
              <a:rPr lang="en-ID" sz="1500" dirty="0" err="1"/>
              <a:t>kurban</a:t>
            </a:r>
            <a:endParaRPr lang="en-ID" sz="15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976DA06-1F22-54DE-6B0E-F67816ECE44B}"/>
              </a:ext>
            </a:extLst>
          </p:cNvPr>
          <p:cNvSpPr txBox="1"/>
          <p:nvPr/>
        </p:nvSpPr>
        <p:spPr>
          <a:xfrm>
            <a:off x="649028" y="1049285"/>
            <a:ext cx="7239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b="1" dirty="0"/>
              <a:t>1. Sejarah </a:t>
            </a:r>
            <a:r>
              <a:rPr lang="en-ID" b="1" dirty="0" err="1"/>
              <a:t>Kurban</a:t>
            </a:r>
            <a:r>
              <a:rPr lang="en-ID" b="1" dirty="0"/>
              <a:t>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942236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209550"/>
            <a:ext cx="5682052" cy="77740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838200" y="328915"/>
            <a:ext cx="533205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ID" sz="2800" dirty="0">
                <a:ln w="0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A. </a:t>
            </a:r>
            <a:r>
              <a:rPr lang="en-ID" sz="2800" dirty="0" err="1">
                <a:ln w="0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Kurban</a:t>
            </a:r>
            <a:endParaRPr lang="en-GB" sz="2800" i="1" dirty="0">
              <a:ln w="0"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cs typeface="Calibri" panose="020F050202020403020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8BC32D-7CCC-4297-BE9A-A6C07BAB2622}"/>
              </a:ext>
            </a:extLst>
          </p:cNvPr>
          <p:cNvGrpSpPr/>
          <p:nvPr/>
        </p:nvGrpSpPr>
        <p:grpSpPr>
          <a:xfrm>
            <a:off x="0" y="4329594"/>
            <a:ext cx="9144000" cy="954527"/>
            <a:chOff x="32951" y="2419350"/>
            <a:chExt cx="9144000" cy="95452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2A3B422-385F-42F2-910D-64E2F53C77DE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18D7C70-156E-4D02-B189-0E771A6716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3FA78A7-395B-4E1B-AD84-C4519CBC554A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9D30A7-B719-48D3-92D8-8813D8834752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E976DA06-1F22-54DE-6B0E-F67816ECE44B}"/>
              </a:ext>
            </a:extLst>
          </p:cNvPr>
          <p:cNvSpPr txBox="1"/>
          <p:nvPr/>
        </p:nvSpPr>
        <p:spPr>
          <a:xfrm>
            <a:off x="372863" y="1059766"/>
            <a:ext cx="7239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b="1" dirty="0"/>
              <a:t>2. </a:t>
            </a:r>
            <a:r>
              <a:rPr lang="en-ID" b="1" dirty="0" err="1"/>
              <a:t>Pengertian</a:t>
            </a:r>
            <a:r>
              <a:rPr lang="en-ID" b="1" dirty="0"/>
              <a:t> dan Hukum </a:t>
            </a:r>
            <a:r>
              <a:rPr lang="en-ID" b="1" dirty="0" err="1"/>
              <a:t>Kurban</a:t>
            </a:r>
            <a:r>
              <a:rPr lang="en-ID" b="1" dirty="0"/>
              <a:t> </a:t>
            </a:r>
            <a:endParaRPr lang="en-ID" dirty="0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BA57E167-AC27-B7FF-2B6E-38AECA13C175}"/>
              </a:ext>
            </a:extLst>
          </p:cNvPr>
          <p:cNvSpPr/>
          <p:nvPr/>
        </p:nvSpPr>
        <p:spPr>
          <a:xfrm>
            <a:off x="372863" y="1608166"/>
            <a:ext cx="3895665" cy="272142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r>
              <a:rPr lang="en-US" b="1" dirty="0">
                <a:solidFill>
                  <a:schemeClr val="tx1"/>
                </a:solidFill>
              </a:rPr>
              <a:t>M</a:t>
            </a:r>
            <a:r>
              <a:rPr lang="en-ID" b="1" dirty="0" err="1">
                <a:solidFill>
                  <a:schemeClr val="tx1"/>
                </a:solidFill>
              </a:rPr>
              <a:t>enurut</a:t>
            </a:r>
            <a:r>
              <a:rPr lang="en-ID" b="1" dirty="0">
                <a:solidFill>
                  <a:schemeClr val="tx1"/>
                </a:solidFill>
              </a:rPr>
              <a:t> Bahasa </a:t>
            </a:r>
            <a:r>
              <a:rPr lang="en-ID" dirty="0">
                <a:solidFill>
                  <a:schemeClr val="tx1"/>
                </a:solidFill>
              </a:rPr>
              <a:t>: </a:t>
            </a:r>
            <a:r>
              <a:rPr lang="en-ID" dirty="0" err="1">
                <a:solidFill>
                  <a:schemeClr val="tx1"/>
                </a:solidFill>
              </a:rPr>
              <a:t>Mendekatkan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diri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kepada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sesuatu</a:t>
            </a:r>
            <a:endParaRPr lang="en-ID" dirty="0">
              <a:solidFill>
                <a:schemeClr val="tx1"/>
              </a:solidFill>
            </a:endParaRPr>
          </a:p>
          <a:p>
            <a:endParaRPr lang="en-ID" dirty="0">
              <a:solidFill>
                <a:schemeClr val="tx1"/>
              </a:solidFill>
            </a:endParaRPr>
          </a:p>
          <a:p>
            <a:r>
              <a:rPr lang="en-ID" b="1" dirty="0" err="1">
                <a:solidFill>
                  <a:schemeClr val="tx1"/>
                </a:solidFill>
              </a:rPr>
              <a:t>Syariat</a:t>
            </a:r>
            <a:r>
              <a:rPr lang="en-ID" b="1" dirty="0">
                <a:solidFill>
                  <a:schemeClr val="tx1"/>
                </a:solidFill>
              </a:rPr>
              <a:t> Islam </a:t>
            </a:r>
            <a:r>
              <a:rPr lang="en-ID" dirty="0">
                <a:solidFill>
                  <a:schemeClr val="tx1"/>
                </a:solidFill>
              </a:rPr>
              <a:t>: </a:t>
            </a:r>
            <a:r>
              <a:rPr lang="en-ID" dirty="0" err="1">
                <a:solidFill>
                  <a:schemeClr val="tx1"/>
                </a:solidFill>
              </a:rPr>
              <a:t>Penyembelihan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hewan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ternak</a:t>
            </a:r>
            <a:r>
              <a:rPr lang="en-ID" dirty="0">
                <a:solidFill>
                  <a:schemeClr val="tx1"/>
                </a:solidFill>
              </a:rPr>
              <a:t> yang </a:t>
            </a:r>
            <a:r>
              <a:rPr lang="en-ID" dirty="0" err="1">
                <a:solidFill>
                  <a:schemeClr val="tx1"/>
                </a:solidFill>
              </a:rPr>
              <a:t>memenuhi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syarat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tertentu</a:t>
            </a:r>
            <a:r>
              <a:rPr lang="en-ID" dirty="0">
                <a:solidFill>
                  <a:schemeClr val="tx1"/>
                </a:solidFill>
              </a:rPr>
              <a:t> pada </a:t>
            </a:r>
            <a:r>
              <a:rPr lang="en-ID" dirty="0" err="1">
                <a:solidFill>
                  <a:schemeClr val="tx1"/>
                </a:solidFill>
              </a:rPr>
              <a:t>waktu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tertentu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dengan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niat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mendekatkan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diri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kepada</a:t>
            </a:r>
            <a:r>
              <a:rPr lang="en-ID" dirty="0">
                <a:solidFill>
                  <a:schemeClr val="tx1"/>
                </a:solidFill>
              </a:rPr>
              <a:t> Allah </a:t>
            </a:r>
            <a:r>
              <a:rPr lang="en-ID" dirty="0" err="1">
                <a:solidFill>
                  <a:schemeClr val="tx1"/>
                </a:solidFill>
              </a:rPr>
              <a:t>Swt</a:t>
            </a:r>
            <a:r>
              <a:rPr lang="en-ID" dirty="0">
                <a:solidFill>
                  <a:schemeClr val="tx1"/>
                </a:solidFill>
              </a:rPr>
              <a:t>. 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07491A1-031F-710D-059D-091C840978D1}"/>
              </a:ext>
            </a:extLst>
          </p:cNvPr>
          <p:cNvSpPr/>
          <p:nvPr/>
        </p:nvSpPr>
        <p:spPr>
          <a:xfrm>
            <a:off x="4572000" y="1588553"/>
            <a:ext cx="3895665" cy="272142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r>
              <a:rPr lang="en-US" b="1" dirty="0">
                <a:solidFill>
                  <a:schemeClr val="tx1"/>
                </a:solidFill>
              </a:rPr>
              <a:t>Hukum </a:t>
            </a:r>
            <a:r>
              <a:rPr lang="en-US" b="1" dirty="0" err="1">
                <a:solidFill>
                  <a:schemeClr val="tx1"/>
                </a:solidFill>
              </a:rPr>
              <a:t>Fikih</a:t>
            </a:r>
            <a:r>
              <a:rPr lang="en-US" b="1" dirty="0">
                <a:solidFill>
                  <a:schemeClr val="tx1"/>
                </a:solidFill>
              </a:rPr>
              <a:t> : </a:t>
            </a:r>
            <a:r>
              <a:rPr lang="en-US" dirty="0" err="1">
                <a:solidFill>
                  <a:schemeClr val="tx1"/>
                </a:solidFill>
              </a:rPr>
              <a:t>Menyembelih</a:t>
            </a:r>
            <a:r>
              <a:rPr lang="en-US" dirty="0">
                <a:solidFill>
                  <a:schemeClr val="tx1"/>
                </a:solidFill>
              </a:rPr>
              <a:t> pada </a:t>
            </a:r>
            <a:r>
              <a:rPr lang="en-US" dirty="0" err="1">
                <a:solidFill>
                  <a:schemeClr val="tx1"/>
                </a:solidFill>
              </a:rPr>
              <a:t>waktu</a:t>
            </a:r>
            <a:r>
              <a:rPr lang="en-US" dirty="0">
                <a:solidFill>
                  <a:schemeClr val="tx1"/>
                </a:solidFill>
              </a:rPr>
              <a:t> Duha, </a:t>
            </a:r>
            <a:r>
              <a:rPr lang="en-US" dirty="0" err="1">
                <a:solidFill>
                  <a:schemeClr val="tx1"/>
                </a:solidFill>
              </a:rPr>
              <a:t>sekitar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pukul</a:t>
            </a:r>
            <a:r>
              <a:rPr lang="en-US" dirty="0">
                <a:solidFill>
                  <a:schemeClr val="tx1"/>
                </a:solidFill>
              </a:rPr>
              <a:t> 7-11 </a:t>
            </a:r>
            <a:r>
              <a:rPr lang="en-US" dirty="0" err="1">
                <a:solidFill>
                  <a:schemeClr val="tx1"/>
                </a:solidFill>
              </a:rPr>
              <a:t>siang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dimulai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seusai</a:t>
            </a:r>
            <a:r>
              <a:rPr lang="en-US" dirty="0">
                <a:solidFill>
                  <a:schemeClr val="tx1"/>
                </a:solidFill>
              </a:rPr>
              <a:t> salat </a:t>
            </a:r>
            <a:r>
              <a:rPr lang="en-US" dirty="0" err="1">
                <a:solidFill>
                  <a:schemeClr val="tx1"/>
                </a:solidFill>
              </a:rPr>
              <a:t>iduladha</a:t>
            </a:r>
            <a:r>
              <a:rPr lang="en-US" dirty="0">
                <a:solidFill>
                  <a:schemeClr val="tx1"/>
                </a:solidFill>
              </a:rPr>
              <a:t>.</a:t>
            </a:r>
            <a:endParaRPr lang="en-ID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3150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209550"/>
            <a:ext cx="5682052" cy="77740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838200" y="328915"/>
            <a:ext cx="533205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ID" sz="2800" dirty="0">
                <a:ln w="0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A. </a:t>
            </a:r>
            <a:r>
              <a:rPr lang="en-ID" sz="2800" dirty="0" err="1">
                <a:ln w="0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Kurban</a:t>
            </a:r>
            <a:endParaRPr lang="en-GB" sz="2800" i="1" dirty="0">
              <a:ln w="0"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cs typeface="Calibri" panose="020F050202020403020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8BC32D-7CCC-4297-BE9A-A6C07BAB2622}"/>
              </a:ext>
            </a:extLst>
          </p:cNvPr>
          <p:cNvGrpSpPr/>
          <p:nvPr/>
        </p:nvGrpSpPr>
        <p:grpSpPr>
          <a:xfrm>
            <a:off x="-24493" y="4337321"/>
            <a:ext cx="9144000" cy="954527"/>
            <a:chOff x="32951" y="2419350"/>
            <a:chExt cx="9144000" cy="95452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2A3B422-385F-42F2-910D-64E2F53C77DE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18D7C70-156E-4D02-B189-0E771A6716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3FA78A7-395B-4E1B-AD84-C4519CBC554A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9D30A7-B719-48D3-92D8-8813D8834752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E976DA06-1F22-54DE-6B0E-F67816ECE44B}"/>
              </a:ext>
            </a:extLst>
          </p:cNvPr>
          <p:cNvSpPr txBox="1"/>
          <p:nvPr/>
        </p:nvSpPr>
        <p:spPr>
          <a:xfrm>
            <a:off x="372863" y="1059766"/>
            <a:ext cx="7239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b="1" dirty="0"/>
              <a:t>2. </a:t>
            </a:r>
            <a:r>
              <a:rPr lang="en-ID" b="1" dirty="0" err="1"/>
              <a:t>Pengertian</a:t>
            </a:r>
            <a:r>
              <a:rPr lang="en-ID" b="1" dirty="0"/>
              <a:t> dan Hukum </a:t>
            </a:r>
            <a:r>
              <a:rPr lang="en-ID" b="1" dirty="0" err="1"/>
              <a:t>Kurban</a:t>
            </a:r>
            <a:r>
              <a:rPr lang="en-ID" b="1" dirty="0"/>
              <a:t> </a:t>
            </a:r>
            <a:endParaRPr lang="en-ID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6C278B2-0948-4B7D-9F1F-D3D86364E623}"/>
              </a:ext>
            </a:extLst>
          </p:cNvPr>
          <p:cNvSpPr txBox="1"/>
          <p:nvPr/>
        </p:nvSpPr>
        <p:spPr>
          <a:xfrm>
            <a:off x="376140" y="1498882"/>
            <a:ext cx="8310660" cy="923330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ID" b="1" dirty="0"/>
              <a:t>Hukum </a:t>
            </a:r>
            <a:r>
              <a:rPr lang="en-ID" b="1" dirty="0" err="1"/>
              <a:t>berkurban</a:t>
            </a:r>
            <a:r>
              <a:rPr lang="en-ID" b="1" dirty="0"/>
              <a:t> </a:t>
            </a:r>
            <a:r>
              <a:rPr lang="en-ID" dirty="0" err="1"/>
              <a:t>adalah</a:t>
            </a:r>
            <a:r>
              <a:rPr lang="en-ID" dirty="0"/>
              <a:t> </a:t>
            </a:r>
            <a:r>
              <a:rPr lang="en-ID" i="1" u="sng" dirty="0" err="1"/>
              <a:t>sunah</a:t>
            </a:r>
            <a:r>
              <a:rPr lang="en-ID" i="1" u="sng" dirty="0"/>
              <a:t> </a:t>
            </a:r>
            <a:r>
              <a:rPr lang="en-ID" i="1" u="sng" dirty="0" err="1"/>
              <a:t>muakkad</a:t>
            </a:r>
            <a:r>
              <a:rPr lang="en-ID" dirty="0"/>
              <a:t> </a:t>
            </a:r>
            <a:r>
              <a:rPr lang="en-ID" dirty="0" err="1"/>
              <a:t>artinya</a:t>
            </a:r>
            <a:r>
              <a:rPr lang="en-ID" dirty="0"/>
              <a:t> sangat </a:t>
            </a:r>
            <a:r>
              <a:rPr lang="en-ID" dirty="0" err="1"/>
              <a:t>dianjurkan</a:t>
            </a:r>
            <a:r>
              <a:rPr lang="en-ID" dirty="0"/>
              <a:t> </a:t>
            </a:r>
            <a:r>
              <a:rPr lang="en-ID" dirty="0" err="1"/>
              <a:t>bagi</a:t>
            </a:r>
            <a:r>
              <a:rPr lang="en-ID" dirty="0"/>
              <a:t> orang yang </a:t>
            </a:r>
            <a:r>
              <a:rPr lang="en-ID" dirty="0" err="1"/>
              <a:t>mampu</a:t>
            </a:r>
            <a:r>
              <a:rPr lang="en-ID" dirty="0"/>
              <a:t>. Rasulullah saw. </a:t>
            </a:r>
            <a:r>
              <a:rPr lang="en-ID" dirty="0" err="1"/>
              <a:t>mengecam</a:t>
            </a:r>
            <a:r>
              <a:rPr lang="en-ID" dirty="0"/>
              <a:t> </a:t>
            </a:r>
            <a:r>
              <a:rPr lang="en-ID" dirty="0" err="1"/>
              <a:t>umatnya</a:t>
            </a:r>
            <a:r>
              <a:rPr lang="en-ID" dirty="0"/>
              <a:t> yang </a:t>
            </a:r>
            <a:r>
              <a:rPr lang="en-ID" dirty="0" err="1"/>
              <a:t>mampu</a:t>
            </a:r>
            <a:r>
              <a:rPr lang="en-ID" dirty="0"/>
              <a:t> </a:t>
            </a:r>
            <a:r>
              <a:rPr lang="en-ID" dirty="0" err="1"/>
              <a:t>tapi</a:t>
            </a:r>
            <a:r>
              <a:rPr lang="en-ID" dirty="0"/>
              <a:t> </a:t>
            </a:r>
            <a:r>
              <a:rPr lang="en-ID" dirty="0" err="1"/>
              <a:t>tidak</a:t>
            </a:r>
            <a:r>
              <a:rPr lang="en-ID" dirty="0"/>
              <a:t> </a:t>
            </a:r>
            <a:r>
              <a:rPr lang="en-ID" dirty="0" err="1"/>
              <a:t>mau</a:t>
            </a:r>
            <a:r>
              <a:rPr lang="en-ID" dirty="0"/>
              <a:t> </a:t>
            </a:r>
            <a:r>
              <a:rPr lang="en-ID" dirty="0" err="1"/>
              <a:t>berkurban</a:t>
            </a:r>
            <a:r>
              <a:rPr lang="en-ID" dirty="0"/>
              <a:t>. Hal </a:t>
            </a:r>
            <a:r>
              <a:rPr lang="en-ID" dirty="0" err="1"/>
              <a:t>ini</a:t>
            </a:r>
            <a:r>
              <a:rPr lang="en-ID" dirty="0"/>
              <a:t> </a:t>
            </a:r>
            <a:r>
              <a:rPr lang="en-ID" dirty="0" err="1"/>
              <a:t>terdapat</a:t>
            </a:r>
            <a:r>
              <a:rPr lang="en-ID" dirty="0"/>
              <a:t> </a:t>
            </a:r>
            <a:r>
              <a:rPr lang="en-ID" dirty="0" err="1"/>
              <a:t>dalam</a:t>
            </a:r>
            <a:r>
              <a:rPr lang="en-ID" dirty="0"/>
              <a:t> </a:t>
            </a:r>
            <a:r>
              <a:rPr lang="en-ID" dirty="0" err="1"/>
              <a:t>hadis</a:t>
            </a:r>
            <a:r>
              <a:rPr lang="en-ID" dirty="0"/>
              <a:t> </a:t>
            </a:r>
            <a:r>
              <a:rPr lang="en-ID" dirty="0" err="1"/>
              <a:t>berikut</a:t>
            </a:r>
            <a:r>
              <a:rPr lang="en-ID" dirty="0"/>
              <a:t>.</a:t>
            </a:r>
            <a:endParaRPr lang="en-ID" u="sng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1FFEBE1-097C-669A-FCF3-C61660D15E9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8333" t="50000" r="15834" b="32049"/>
          <a:stretch/>
        </p:blipFill>
        <p:spPr>
          <a:xfrm>
            <a:off x="1676400" y="2496231"/>
            <a:ext cx="5497544" cy="2148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159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209550"/>
            <a:ext cx="5682052" cy="77740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838200" y="328915"/>
            <a:ext cx="533205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ID" sz="2800" dirty="0">
                <a:ln w="0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A. </a:t>
            </a:r>
            <a:r>
              <a:rPr lang="en-ID" sz="2800" dirty="0" err="1">
                <a:ln w="0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Kurban</a:t>
            </a:r>
            <a:endParaRPr lang="en-GB" sz="2800" i="1" dirty="0">
              <a:ln w="0"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cs typeface="Calibri" panose="020F050202020403020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8BC32D-7CCC-4297-BE9A-A6C07BAB2622}"/>
              </a:ext>
            </a:extLst>
          </p:cNvPr>
          <p:cNvGrpSpPr/>
          <p:nvPr/>
        </p:nvGrpSpPr>
        <p:grpSpPr>
          <a:xfrm>
            <a:off x="-24493" y="4337321"/>
            <a:ext cx="9144000" cy="954527"/>
            <a:chOff x="32951" y="2419350"/>
            <a:chExt cx="9144000" cy="95452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2A3B422-385F-42F2-910D-64E2F53C77DE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18D7C70-156E-4D02-B189-0E771A6716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3FA78A7-395B-4E1B-AD84-C4519CBC554A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9D30A7-B719-48D3-92D8-8813D8834752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E976DA06-1F22-54DE-6B0E-F67816ECE44B}"/>
              </a:ext>
            </a:extLst>
          </p:cNvPr>
          <p:cNvSpPr txBox="1"/>
          <p:nvPr/>
        </p:nvSpPr>
        <p:spPr>
          <a:xfrm>
            <a:off x="532355" y="1063811"/>
            <a:ext cx="7239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b="1" dirty="0"/>
              <a:t>3. </a:t>
            </a:r>
            <a:r>
              <a:rPr lang="en-ID" b="1" dirty="0" err="1"/>
              <a:t>Syarat</a:t>
            </a:r>
            <a:r>
              <a:rPr lang="en-ID" b="1" dirty="0"/>
              <a:t> Sah </a:t>
            </a:r>
            <a:r>
              <a:rPr lang="en-ID" b="1" dirty="0" err="1"/>
              <a:t>Kurban</a:t>
            </a:r>
            <a:endParaRPr lang="en-ID" dirty="0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4C4FDB01-4034-289F-3D46-9ACF947085C1}"/>
              </a:ext>
            </a:extLst>
          </p:cNvPr>
          <p:cNvSpPr/>
          <p:nvPr/>
        </p:nvSpPr>
        <p:spPr>
          <a:xfrm>
            <a:off x="520642" y="2130283"/>
            <a:ext cx="7849645" cy="515932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r>
              <a:rPr lang="en-US" dirty="0">
                <a:solidFill>
                  <a:schemeClr val="tx1"/>
                </a:solidFill>
              </a:rPr>
              <a:t>b. </a:t>
            </a:r>
            <a:r>
              <a:rPr lang="en-US" dirty="0" err="1">
                <a:solidFill>
                  <a:schemeClr val="tx1"/>
                </a:solidFill>
              </a:rPr>
              <a:t>Hewan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kurban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adalah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hewan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ternak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berkaki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empat</a:t>
            </a:r>
            <a:r>
              <a:rPr lang="en-US" dirty="0">
                <a:solidFill>
                  <a:schemeClr val="tx1"/>
                </a:solidFill>
              </a:rPr>
              <a:t> yang </a:t>
            </a:r>
            <a:r>
              <a:rPr lang="en-US" dirty="0" err="1">
                <a:solidFill>
                  <a:schemeClr val="tx1"/>
                </a:solidFill>
              </a:rPr>
              <a:t>hidup</a:t>
            </a:r>
            <a:r>
              <a:rPr lang="en-US" dirty="0">
                <a:solidFill>
                  <a:schemeClr val="tx1"/>
                </a:solidFill>
              </a:rPr>
              <a:t> di </a:t>
            </a:r>
            <a:r>
              <a:rPr lang="en-US" dirty="0" err="1">
                <a:solidFill>
                  <a:schemeClr val="tx1"/>
                </a:solidFill>
              </a:rPr>
              <a:t>darat</a:t>
            </a:r>
            <a:r>
              <a:rPr lang="en-US" dirty="0">
                <a:solidFill>
                  <a:schemeClr val="tx1"/>
                </a:solidFill>
              </a:rPr>
              <a:t>.</a:t>
            </a:r>
            <a:endParaRPr lang="en-ID" dirty="0">
              <a:solidFill>
                <a:schemeClr val="tx1"/>
              </a:solidFill>
            </a:endParaRP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CE5AF4F3-5255-0301-6162-E42C52810144}"/>
              </a:ext>
            </a:extLst>
          </p:cNvPr>
          <p:cNvSpPr/>
          <p:nvPr/>
        </p:nvSpPr>
        <p:spPr>
          <a:xfrm>
            <a:off x="532355" y="2712698"/>
            <a:ext cx="7849645" cy="515932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r>
              <a:rPr lang="en-US" dirty="0">
                <a:solidFill>
                  <a:schemeClr val="tx1"/>
                </a:solidFill>
              </a:rPr>
              <a:t>c. </a:t>
            </a:r>
            <a:r>
              <a:rPr lang="en-US" dirty="0" err="1">
                <a:solidFill>
                  <a:schemeClr val="tx1"/>
                </a:solidFill>
              </a:rPr>
              <a:t>Hewan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kurban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telah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cukup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umur</a:t>
            </a:r>
            <a:r>
              <a:rPr lang="en-US" dirty="0">
                <a:solidFill>
                  <a:schemeClr val="tx1"/>
                </a:solidFill>
              </a:rPr>
              <a:t>.</a:t>
            </a:r>
            <a:endParaRPr lang="en-ID" dirty="0">
              <a:solidFill>
                <a:schemeClr val="tx1"/>
              </a:solidFill>
            </a:endParaRP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509F9EC1-A9B6-2EAB-3E85-4D50E0C7AC6F}"/>
              </a:ext>
            </a:extLst>
          </p:cNvPr>
          <p:cNvSpPr/>
          <p:nvPr/>
        </p:nvSpPr>
        <p:spPr>
          <a:xfrm>
            <a:off x="520642" y="3309456"/>
            <a:ext cx="7849645" cy="515932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r>
              <a:rPr lang="en-US" dirty="0">
                <a:solidFill>
                  <a:schemeClr val="tx1"/>
                </a:solidFill>
              </a:rPr>
              <a:t>d. </a:t>
            </a:r>
            <a:r>
              <a:rPr lang="en-US" dirty="0" err="1">
                <a:solidFill>
                  <a:schemeClr val="tx1"/>
                </a:solidFill>
              </a:rPr>
              <a:t>Hewan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kurban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tidak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cacat</a:t>
            </a:r>
            <a:r>
              <a:rPr lang="en-US" dirty="0">
                <a:solidFill>
                  <a:schemeClr val="tx1"/>
                </a:solidFill>
              </a:rPr>
              <a:t>.</a:t>
            </a:r>
            <a:endParaRPr lang="en-ID" dirty="0">
              <a:solidFill>
                <a:schemeClr val="tx1"/>
              </a:solidFill>
            </a:endParaRP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CEB2F2E1-B435-CD30-27D7-BD3C64CEEAD4}"/>
              </a:ext>
            </a:extLst>
          </p:cNvPr>
          <p:cNvSpPr/>
          <p:nvPr/>
        </p:nvSpPr>
        <p:spPr>
          <a:xfrm>
            <a:off x="500655" y="3972697"/>
            <a:ext cx="7849645" cy="515932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r>
              <a:rPr lang="en-US" dirty="0">
                <a:solidFill>
                  <a:schemeClr val="tx1"/>
                </a:solidFill>
              </a:rPr>
              <a:t>e. </a:t>
            </a:r>
            <a:r>
              <a:rPr lang="en-US" dirty="0" err="1">
                <a:solidFill>
                  <a:schemeClr val="tx1"/>
                </a:solidFill>
              </a:rPr>
              <a:t>Penyembelihan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kurban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dilakukan</a:t>
            </a:r>
            <a:r>
              <a:rPr lang="en-US" dirty="0">
                <a:solidFill>
                  <a:schemeClr val="tx1"/>
                </a:solidFill>
              </a:rPr>
              <a:t> pada </a:t>
            </a:r>
            <a:r>
              <a:rPr lang="en-US" dirty="0" err="1">
                <a:solidFill>
                  <a:schemeClr val="tx1"/>
                </a:solidFill>
              </a:rPr>
              <a:t>waktunya</a:t>
            </a:r>
            <a:endParaRPr lang="en-ID" dirty="0">
              <a:solidFill>
                <a:schemeClr val="tx1"/>
              </a:solidFill>
            </a:endParaRP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EE66CA7A-152C-47E8-EE72-425ED38BE5D8}"/>
              </a:ext>
            </a:extLst>
          </p:cNvPr>
          <p:cNvSpPr/>
          <p:nvPr/>
        </p:nvSpPr>
        <p:spPr>
          <a:xfrm>
            <a:off x="500655" y="1549275"/>
            <a:ext cx="7849645" cy="515932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r>
              <a:rPr lang="en-US" dirty="0">
                <a:solidFill>
                  <a:schemeClr val="tx1"/>
                </a:solidFill>
              </a:rPr>
              <a:t>a</a:t>
            </a:r>
            <a:r>
              <a:rPr lang="en-ID" dirty="0">
                <a:solidFill>
                  <a:schemeClr val="tx1"/>
                </a:solidFill>
              </a:rPr>
              <a:t>. </a:t>
            </a:r>
            <a:r>
              <a:rPr lang="en-ID" dirty="0" err="1">
                <a:solidFill>
                  <a:schemeClr val="tx1"/>
                </a:solidFill>
              </a:rPr>
              <a:t>Niat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atau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menyengaja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kurban</a:t>
            </a:r>
            <a:r>
              <a:rPr lang="en-ID" dirty="0">
                <a:solidFill>
                  <a:schemeClr val="tx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24792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209550"/>
            <a:ext cx="5682052" cy="77740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838200" y="328915"/>
            <a:ext cx="533205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ID" sz="2800" dirty="0">
                <a:ln w="0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A. </a:t>
            </a:r>
            <a:r>
              <a:rPr lang="en-ID" sz="2800" dirty="0" err="1">
                <a:ln w="0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Kurban</a:t>
            </a:r>
            <a:endParaRPr lang="en-GB" sz="2800" i="1" dirty="0">
              <a:ln w="0"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cs typeface="Calibri" panose="020F050202020403020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8BC32D-7CCC-4297-BE9A-A6C07BAB2622}"/>
              </a:ext>
            </a:extLst>
          </p:cNvPr>
          <p:cNvGrpSpPr/>
          <p:nvPr/>
        </p:nvGrpSpPr>
        <p:grpSpPr>
          <a:xfrm>
            <a:off x="-24493" y="4337321"/>
            <a:ext cx="9144000" cy="954527"/>
            <a:chOff x="32951" y="2419350"/>
            <a:chExt cx="9144000" cy="95452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2A3B422-385F-42F2-910D-64E2F53C77DE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18D7C70-156E-4D02-B189-0E771A6716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3FA78A7-395B-4E1B-AD84-C4519CBC554A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9D30A7-B719-48D3-92D8-8813D8834752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E976DA06-1F22-54DE-6B0E-F67816ECE44B}"/>
              </a:ext>
            </a:extLst>
          </p:cNvPr>
          <p:cNvSpPr txBox="1"/>
          <p:nvPr/>
        </p:nvSpPr>
        <p:spPr>
          <a:xfrm>
            <a:off x="532355" y="1063811"/>
            <a:ext cx="7239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b="1" dirty="0"/>
              <a:t>4. Hal-</a:t>
            </a:r>
            <a:r>
              <a:rPr lang="en-ID" b="1" dirty="0" err="1"/>
              <a:t>hal</a:t>
            </a:r>
            <a:r>
              <a:rPr lang="en-ID" b="1" dirty="0"/>
              <a:t> </a:t>
            </a:r>
            <a:r>
              <a:rPr lang="en-ID" b="1" dirty="0" err="1"/>
              <a:t>Sunah</a:t>
            </a:r>
            <a:r>
              <a:rPr lang="en-ID" b="1" dirty="0"/>
              <a:t> </a:t>
            </a:r>
            <a:r>
              <a:rPr lang="en-ID" b="1" dirty="0" err="1"/>
              <a:t>dalam</a:t>
            </a:r>
            <a:r>
              <a:rPr lang="en-ID" b="1" dirty="0"/>
              <a:t> </a:t>
            </a:r>
            <a:r>
              <a:rPr lang="en-ID" b="1" dirty="0" err="1"/>
              <a:t>Berkurban</a:t>
            </a:r>
            <a:endParaRPr lang="en-ID" dirty="0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4C4FDB01-4034-289F-3D46-9ACF947085C1}"/>
              </a:ext>
            </a:extLst>
          </p:cNvPr>
          <p:cNvSpPr/>
          <p:nvPr/>
        </p:nvSpPr>
        <p:spPr>
          <a:xfrm>
            <a:off x="520640" y="2207459"/>
            <a:ext cx="7849645" cy="51593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r>
              <a:rPr lang="en-US" dirty="0">
                <a:solidFill>
                  <a:schemeClr val="tx1"/>
                </a:solidFill>
              </a:rPr>
              <a:t>b. </a:t>
            </a:r>
            <a:r>
              <a:rPr lang="en-US" dirty="0" err="1">
                <a:solidFill>
                  <a:schemeClr val="tx1"/>
                </a:solidFill>
              </a:rPr>
              <a:t>Menyembelih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sendiri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hewan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kurbannya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jika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mampu</a:t>
            </a:r>
            <a:r>
              <a:rPr lang="en-US" dirty="0">
                <a:solidFill>
                  <a:schemeClr val="tx1"/>
                </a:solidFill>
              </a:rPr>
              <a:t>.</a:t>
            </a:r>
            <a:endParaRPr lang="en-ID" dirty="0">
              <a:solidFill>
                <a:schemeClr val="tx1"/>
              </a:solidFill>
            </a:endParaRP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CE5AF4F3-5255-0301-6162-E42C52810144}"/>
              </a:ext>
            </a:extLst>
          </p:cNvPr>
          <p:cNvSpPr/>
          <p:nvPr/>
        </p:nvSpPr>
        <p:spPr>
          <a:xfrm>
            <a:off x="520641" y="2892878"/>
            <a:ext cx="7849645" cy="51593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r>
              <a:rPr lang="en-US" dirty="0">
                <a:solidFill>
                  <a:schemeClr val="tx1"/>
                </a:solidFill>
              </a:rPr>
              <a:t>c. </a:t>
            </a:r>
            <a:r>
              <a:rPr lang="en-US" dirty="0" err="1">
                <a:solidFill>
                  <a:schemeClr val="tx1"/>
                </a:solidFill>
              </a:rPr>
              <a:t>Memakan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atau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menyimpan</a:t>
            </a:r>
            <a:r>
              <a:rPr lang="en-US" dirty="0">
                <a:solidFill>
                  <a:schemeClr val="tx1"/>
                </a:solidFill>
              </a:rPr>
              <a:t> Sebagian </a:t>
            </a:r>
            <a:r>
              <a:rPr lang="en-US" dirty="0" err="1">
                <a:solidFill>
                  <a:schemeClr val="tx1"/>
                </a:solidFill>
              </a:rPr>
              <a:t>daging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kurban</a:t>
            </a:r>
            <a:r>
              <a:rPr lang="en-US" dirty="0">
                <a:solidFill>
                  <a:schemeClr val="tx1"/>
                </a:solidFill>
              </a:rPr>
              <a:t>.</a:t>
            </a:r>
            <a:endParaRPr lang="en-ID" dirty="0">
              <a:solidFill>
                <a:schemeClr val="tx1"/>
              </a:solidFill>
            </a:endParaRP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509F9EC1-A9B6-2EAB-3E85-4D50E0C7AC6F}"/>
              </a:ext>
            </a:extLst>
          </p:cNvPr>
          <p:cNvSpPr/>
          <p:nvPr/>
        </p:nvSpPr>
        <p:spPr>
          <a:xfrm>
            <a:off x="520642" y="3686570"/>
            <a:ext cx="7849645" cy="51593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r>
              <a:rPr lang="en-US" dirty="0">
                <a:solidFill>
                  <a:schemeClr val="tx1"/>
                </a:solidFill>
              </a:rPr>
              <a:t>d. </a:t>
            </a:r>
            <a:r>
              <a:rPr lang="en-US" dirty="0" err="1">
                <a:solidFill>
                  <a:schemeClr val="tx1"/>
                </a:solidFill>
              </a:rPr>
              <a:t>Menyembelih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kurban</a:t>
            </a:r>
            <a:r>
              <a:rPr lang="en-US" dirty="0">
                <a:solidFill>
                  <a:schemeClr val="tx1"/>
                </a:solidFill>
              </a:rPr>
              <a:t> di </a:t>
            </a:r>
            <a:r>
              <a:rPr lang="en-US" dirty="0" err="1">
                <a:solidFill>
                  <a:schemeClr val="tx1"/>
                </a:solidFill>
              </a:rPr>
              <a:t>tempat</a:t>
            </a:r>
            <a:r>
              <a:rPr lang="en-US" dirty="0">
                <a:solidFill>
                  <a:schemeClr val="tx1"/>
                </a:solidFill>
              </a:rPr>
              <a:t> salat </a:t>
            </a:r>
            <a:r>
              <a:rPr lang="en-US" dirty="0" err="1">
                <a:solidFill>
                  <a:schemeClr val="tx1"/>
                </a:solidFill>
              </a:rPr>
              <a:t>iduladha</a:t>
            </a:r>
            <a:r>
              <a:rPr lang="en-US" dirty="0">
                <a:solidFill>
                  <a:schemeClr val="tx1"/>
                </a:solidFill>
              </a:rPr>
              <a:t>.</a:t>
            </a:r>
            <a:endParaRPr lang="en-ID" dirty="0">
              <a:solidFill>
                <a:schemeClr val="tx1"/>
              </a:solidFill>
            </a:endParaRP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EE66CA7A-152C-47E8-EE72-425ED38BE5D8}"/>
              </a:ext>
            </a:extLst>
          </p:cNvPr>
          <p:cNvSpPr/>
          <p:nvPr/>
        </p:nvSpPr>
        <p:spPr>
          <a:xfrm>
            <a:off x="532355" y="1549275"/>
            <a:ext cx="7849645" cy="51593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r>
              <a:rPr lang="en-US" dirty="0">
                <a:solidFill>
                  <a:schemeClr val="tx1"/>
                </a:solidFill>
              </a:rPr>
              <a:t>a. </a:t>
            </a:r>
            <a:r>
              <a:rPr lang="en-US" dirty="0" err="1">
                <a:solidFill>
                  <a:schemeClr val="tx1"/>
                </a:solidFill>
              </a:rPr>
              <a:t>Tidak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memotong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rambut</a:t>
            </a:r>
            <a:r>
              <a:rPr lang="en-US" dirty="0">
                <a:solidFill>
                  <a:schemeClr val="tx1"/>
                </a:solidFill>
              </a:rPr>
              <a:t> dan kuku </a:t>
            </a:r>
            <a:r>
              <a:rPr lang="en-US" dirty="0" err="1">
                <a:solidFill>
                  <a:schemeClr val="tx1"/>
                </a:solidFill>
              </a:rPr>
              <a:t>sejak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awal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Zulhijah</a:t>
            </a:r>
            <a:r>
              <a:rPr lang="en-US" dirty="0">
                <a:solidFill>
                  <a:schemeClr val="tx1"/>
                </a:solidFill>
              </a:rPr>
              <a:t>.</a:t>
            </a:r>
            <a:endParaRPr lang="en-ID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7984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98" y="168607"/>
            <a:ext cx="5682052" cy="77740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685800" y="264518"/>
            <a:ext cx="533205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ID" sz="2800" dirty="0">
                <a:ln w="0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A. </a:t>
            </a:r>
            <a:r>
              <a:rPr lang="en-ID" sz="2800" dirty="0" err="1">
                <a:ln w="0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Kurban</a:t>
            </a:r>
            <a:endParaRPr lang="en-GB" sz="2800" i="1" dirty="0">
              <a:ln w="0"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cs typeface="Calibri" panose="020F050202020403020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8BC32D-7CCC-4297-BE9A-A6C07BAB2622}"/>
              </a:ext>
            </a:extLst>
          </p:cNvPr>
          <p:cNvGrpSpPr/>
          <p:nvPr/>
        </p:nvGrpSpPr>
        <p:grpSpPr>
          <a:xfrm>
            <a:off x="-24493" y="4337321"/>
            <a:ext cx="9144000" cy="954527"/>
            <a:chOff x="32951" y="2419350"/>
            <a:chExt cx="9144000" cy="95452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2A3B422-385F-42F2-910D-64E2F53C77DE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18D7C70-156E-4D02-B189-0E771A6716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3FA78A7-395B-4E1B-AD84-C4519CBC554A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9D30A7-B719-48D3-92D8-8813D8834752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E976DA06-1F22-54DE-6B0E-F67816ECE44B}"/>
              </a:ext>
            </a:extLst>
          </p:cNvPr>
          <p:cNvSpPr txBox="1"/>
          <p:nvPr/>
        </p:nvSpPr>
        <p:spPr>
          <a:xfrm>
            <a:off x="526912" y="943160"/>
            <a:ext cx="7239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b="1" dirty="0"/>
              <a:t>5. Tata Cara </a:t>
            </a:r>
            <a:r>
              <a:rPr lang="en-ID" b="1" dirty="0" err="1"/>
              <a:t>Berkurban</a:t>
            </a:r>
            <a:endParaRPr lang="en-ID" dirty="0"/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EE66CA7A-152C-47E8-EE72-425ED38BE5D8}"/>
              </a:ext>
            </a:extLst>
          </p:cNvPr>
          <p:cNvSpPr/>
          <p:nvPr/>
        </p:nvSpPr>
        <p:spPr>
          <a:xfrm>
            <a:off x="526912" y="1423274"/>
            <a:ext cx="8007488" cy="311309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marL="342900" indent="-342900">
              <a:lnSpc>
                <a:spcPct val="150000"/>
              </a:lnSpc>
              <a:buFont typeface="+mj-lt"/>
              <a:buAutoNum type="alphaLcPeriod"/>
            </a:pPr>
            <a:r>
              <a:rPr lang="en-ID" sz="1200" dirty="0" err="1">
                <a:solidFill>
                  <a:schemeClr val="tx1"/>
                </a:solidFill>
              </a:rPr>
              <a:t>Menyiapkan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lubang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penampung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darah</a:t>
            </a:r>
            <a:r>
              <a:rPr lang="en-ID" sz="1200" dirty="0">
                <a:solidFill>
                  <a:schemeClr val="tx1"/>
                </a:solidFill>
              </a:rPr>
              <a:t>. </a:t>
            </a:r>
          </a:p>
          <a:p>
            <a:pPr marL="342900" indent="-342900">
              <a:lnSpc>
                <a:spcPct val="150000"/>
              </a:lnSpc>
              <a:buFont typeface="+mj-lt"/>
              <a:buAutoNum type="alphaLcPeriod"/>
            </a:pPr>
            <a:r>
              <a:rPr lang="en-ID" sz="1200" dirty="0" err="1">
                <a:solidFill>
                  <a:schemeClr val="tx1"/>
                </a:solidFill>
              </a:rPr>
              <a:t>Menajamkan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alat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sembelih</a:t>
            </a:r>
            <a:r>
              <a:rPr lang="en-ID" sz="1200" dirty="0">
                <a:solidFill>
                  <a:schemeClr val="tx1"/>
                </a:solidFill>
              </a:rPr>
              <a:t>. </a:t>
            </a:r>
          </a:p>
          <a:p>
            <a:pPr marL="342900" indent="-342900">
              <a:lnSpc>
                <a:spcPct val="150000"/>
              </a:lnSpc>
              <a:buFont typeface="+mj-lt"/>
              <a:buAutoNum type="alphaLcPeriod"/>
            </a:pPr>
            <a:r>
              <a:rPr lang="en-ID" sz="1200" dirty="0" err="1">
                <a:solidFill>
                  <a:schemeClr val="tx1"/>
                </a:solidFill>
              </a:rPr>
              <a:t>Menghadapkan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leher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hewan</a:t>
            </a:r>
            <a:r>
              <a:rPr lang="en-ID" sz="1200" dirty="0">
                <a:solidFill>
                  <a:schemeClr val="tx1"/>
                </a:solidFill>
              </a:rPr>
              <a:t> yang </a:t>
            </a:r>
            <a:r>
              <a:rPr lang="en-ID" sz="1200" dirty="0" err="1">
                <a:solidFill>
                  <a:schemeClr val="tx1"/>
                </a:solidFill>
              </a:rPr>
              <a:t>akan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disembelih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ke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arah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kiblat</a:t>
            </a:r>
            <a:r>
              <a:rPr lang="en-ID" sz="1200" dirty="0">
                <a:solidFill>
                  <a:schemeClr val="tx1"/>
                </a:solidFill>
              </a:rPr>
              <a:t>, dan </a:t>
            </a:r>
            <a:r>
              <a:rPr lang="en-ID" sz="1200" dirty="0" err="1">
                <a:solidFill>
                  <a:schemeClr val="tx1"/>
                </a:solidFill>
              </a:rPr>
              <a:t>menempatkan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lambung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kirinya</a:t>
            </a:r>
            <a:r>
              <a:rPr lang="en-ID" sz="1200" dirty="0">
                <a:solidFill>
                  <a:schemeClr val="tx1"/>
                </a:solidFill>
              </a:rPr>
              <a:t> di </a:t>
            </a:r>
            <a:r>
              <a:rPr lang="en-ID" sz="1200" dirty="0" err="1">
                <a:solidFill>
                  <a:schemeClr val="tx1"/>
                </a:solidFill>
              </a:rPr>
              <a:t>bawah</a:t>
            </a:r>
            <a:r>
              <a:rPr lang="en-ID" sz="1200" dirty="0">
                <a:solidFill>
                  <a:schemeClr val="tx1"/>
                </a:solidFill>
              </a:rPr>
              <a:t>. </a:t>
            </a:r>
          </a:p>
          <a:p>
            <a:pPr marL="342900" indent="-342900">
              <a:lnSpc>
                <a:spcPct val="150000"/>
              </a:lnSpc>
              <a:buFont typeface="+mj-lt"/>
              <a:buAutoNum type="alphaLcPeriod"/>
            </a:pPr>
            <a:r>
              <a:rPr lang="en-ID" sz="1200" dirty="0" err="1">
                <a:solidFill>
                  <a:schemeClr val="tx1"/>
                </a:solidFill>
              </a:rPr>
              <a:t>Meletakkan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leher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hewan</a:t>
            </a:r>
            <a:r>
              <a:rPr lang="en-ID" sz="1200" dirty="0">
                <a:solidFill>
                  <a:schemeClr val="tx1"/>
                </a:solidFill>
              </a:rPr>
              <a:t> di </a:t>
            </a:r>
            <a:r>
              <a:rPr lang="en-ID" sz="1200" dirty="0" err="1">
                <a:solidFill>
                  <a:schemeClr val="tx1"/>
                </a:solidFill>
              </a:rPr>
              <a:t>atas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lubang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penampungan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darah</a:t>
            </a:r>
            <a:r>
              <a:rPr lang="en-ID" sz="1200" dirty="0">
                <a:solidFill>
                  <a:schemeClr val="tx1"/>
                </a:solidFill>
              </a:rPr>
              <a:t>.</a:t>
            </a:r>
          </a:p>
          <a:p>
            <a:pPr marL="342900" indent="-342900">
              <a:lnSpc>
                <a:spcPct val="150000"/>
              </a:lnSpc>
              <a:buFont typeface="+mj-lt"/>
              <a:buAutoNum type="alphaLcPeriod"/>
            </a:pPr>
            <a:r>
              <a:rPr lang="en-ID" sz="1200" dirty="0" err="1">
                <a:solidFill>
                  <a:schemeClr val="tx1"/>
                </a:solidFill>
              </a:rPr>
              <a:t>Mengikat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kuat</a:t>
            </a:r>
            <a:r>
              <a:rPr lang="en-ID" sz="1200" dirty="0">
                <a:solidFill>
                  <a:schemeClr val="tx1"/>
                </a:solidFill>
              </a:rPr>
              <a:t> kaki </a:t>
            </a:r>
            <a:r>
              <a:rPr lang="en-ID" sz="1200" dirty="0" err="1">
                <a:solidFill>
                  <a:schemeClr val="tx1"/>
                </a:solidFill>
              </a:rPr>
              <a:t>kiri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hewan</a:t>
            </a:r>
            <a:r>
              <a:rPr lang="en-ID" sz="1200" dirty="0">
                <a:solidFill>
                  <a:schemeClr val="tx1"/>
                </a:solidFill>
              </a:rPr>
              <a:t> yang </a:t>
            </a:r>
            <a:r>
              <a:rPr lang="en-ID" sz="1200" dirty="0" err="1">
                <a:solidFill>
                  <a:schemeClr val="tx1"/>
                </a:solidFill>
              </a:rPr>
              <a:t>akan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disembelih</a:t>
            </a:r>
            <a:r>
              <a:rPr lang="en-ID" sz="1200" dirty="0">
                <a:solidFill>
                  <a:schemeClr val="tx1"/>
                </a:solidFill>
              </a:rPr>
              <a:t>, </a:t>
            </a:r>
            <a:r>
              <a:rPr lang="en-ID" sz="1200" dirty="0" err="1">
                <a:solidFill>
                  <a:schemeClr val="tx1"/>
                </a:solidFill>
              </a:rPr>
              <a:t>namun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membiarkan</a:t>
            </a:r>
            <a:r>
              <a:rPr lang="en-ID" sz="1200" dirty="0">
                <a:solidFill>
                  <a:schemeClr val="tx1"/>
                </a:solidFill>
              </a:rPr>
              <a:t> kaki </a:t>
            </a:r>
            <a:r>
              <a:rPr lang="en-ID" sz="1200" dirty="0" err="1">
                <a:solidFill>
                  <a:schemeClr val="tx1"/>
                </a:solidFill>
              </a:rPr>
              <a:t>kanannya</a:t>
            </a:r>
            <a:r>
              <a:rPr lang="en-ID" sz="1200" dirty="0">
                <a:solidFill>
                  <a:schemeClr val="tx1"/>
                </a:solidFill>
              </a:rPr>
              <a:t> agar </a:t>
            </a:r>
            <a:r>
              <a:rPr lang="en-ID" sz="1200" dirty="0" err="1">
                <a:solidFill>
                  <a:schemeClr val="tx1"/>
                </a:solidFill>
              </a:rPr>
              <a:t>dapat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bergerak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leluasa</a:t>
            </a:r>
            <a:r>
              <a:rPr lang="en-ID" sz="1200" dirty="0">
                <a:solidFill>
                  <a:schemeClr val="tx1"/>
                </a:solidFill>
              </a:rPr>
              <a:t>. </a:t>
            </a:r>
          </a:p>
          <a:p>
            <a:pPr marL="342900" indent="-342900">
              <a:lnSpc>
                <a:spcPct val="150000"/>
              </a:lnSpc>
              <a:buFont typeface="+mj-lt"/>
              <a:buAutoNum type="alphaLcPeriod"/>
            </a:pPr>
            <a:r>
              <a:rPr lang="en-ID" sz="1200" dirty="0" err="1">
                <a:solidFill>
                  <a:schemeClr val="tx1"/>
                </a:solidFill>
              </a:rPr>
              <a:t>Menancapkan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tanduknya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ke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tanah</a:t>
            </a:r>
            <a:r>
              <a:rPr lang="en-ID" sz="1200" dirty="0">
                <a:solidFill>
                  <a:schemeClr val="tx1"/>
                </a:solidFill>
              </a:rPr>
              <a:t> dan </a:t>
            </a:r>
            <a:r>
              <a:rPr lang="en-ID" sz="1200" dirty="0" err="1">
                <a:solidFill>
                  <a:schemeClr val="tx1"/>
                </a:solidFill>
              </a:rPr>
              <a:t>ditekan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dengan</a:t>
            </a:r>
            <a:r>
              <a:rPr lang="en-ID" sz="1200" dirty="0">
                <a:solidFill>
                  <a:schemeClr val="tx1"/>
                </a:solidFill>
              </a:rPr>
              <a:t> kaki (</a:t>
            </a:r>
            <a:r>
              <a:rPr lang="en-ID" sz="1200" dirty="0" err="1">
                <a:solidFill>
                  <a:schemeClr val="tx1"/>
                </a:solidFill>
              </a:rPr>
              <a:t>dengkul</a:t>
            </a:r>
            <a:r>
              <a:rPr lang="en-ID" sz="1200" dirty="0">
                <a:solidFill>
                  <a:schemeClr val="tx1"/>
                </a:solidFill>
              </a:rPr>
              <a:t>). </a:t>
            </a:r>
          </a:p>
          <a:p>
            <a:pPr marL="342900" indent="-342900">
              <a:lnSpc>
                <a:spcPct val="150000"/>
              </a:lnSpc>
              <a:buFont typeface="+mj-lt"/>
              <a:buAutoNum type="alphaLcPeriod"/>
            </a:pPr>
            <a:r>
              <a:rPr lang="en-ID" sz="1200" dirty="0" err="1">
                <a:solidFill>
                  <a:schemeClr val="tx1"/>
                </a:solidFill>
              </a:rPr>
              <a:t>Memasang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niat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untuk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berkurban</a:t>
            </a:r>
            <a:r>
              <a:rPr lang="en-ID" sz="1200" dirty="0">
                <a:solidFill>
                  <a:schemeClr val="tx1"/>
                </a:solidFill>
              </a:rPr>
              <a:t>. </a:t>
            </a:r>
          </a:p>
          <a:p>
            <a:pPr marL="342900" indent="-342900">
              <a:lnSpc>
                <a:spcPct val="150000"/>
              </a:lnSpc>
              <a:buFont typeface="+mj-lt"/>
              <a:buAutoNum type="alphaLcPeriod"/>
            </a:pPr>
            <a:r>
              <a:rPr lang="en-ID" sz="1200" dirty="0" err="1">
                <a:solidFill>
                  <a:schemeClr val="tx1"/>
                </a:solidFill>
              </a:rPr>
              <a:t>Membaca</a:t>
            </a:r>
            <a:r>
              <a:rPr lang="en-ID" sz="1200" dirty="0">
                <a:solidFill>
                  <a:schemeClr val="tx1"/>
                </a:solidFill>
              </a:rPr>
              <a:t> </a:t>
            </a:r>
            <a:r>
              <a:rPr lang="en-ID" sz="1200" dirty="0" err="1">
                <a:solidFill>
                  <a:schemeClr val="tx1"/>
                </a:solidFill>
              </a:rPr>
              <a:t>basmalah</a:t>
            </a:r>
            <a:r>
              <a:rPr lang="en-ID" sz="1200" dirty="0">
                <a:solidFill>
                  <a:schemeClr val="tx1"/>
                </a:solidFill>
              </a:rPr>
              <a:t> dan takbir;</a:t>
            </a:r>
          </a:p>
          <a:p>
            <a:pPr marL="342900" indent="-342900">
              <a:lnSpc>
                <a:spcPct val="150000"/>
              </a:lnSpc>
              <a:buFont typeface="+mj-lt"/>
              <a:buAutoNum type="alphaLcPeriod"/>
            </a:pPr>
            <a:endParaRPr lang="en-ID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5855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2899</TotalTime>
  <Words>1768</Words>
  <Application>Microsoft Office PowerPoint</Application>
  <PresentationFormat>On-screen Show (16:9)</PresentationFormat>
  <Paragraphs>185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ae_Ouhod</vt:lpstr>
      <vt:lpstr>Arial</vt:lpstr>
      <vt:lpstr>Calibri</vt:lpstr>
      <vt:lpstr>Muli</vt:lpstr>
      <vt:lpstr>Open Sans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Aulia Dwiningtyas Putri</dc:creator>
  <cp:lastModifiedBy>Miura Sekar Nurindra</cp:lastModifiedBy>
  <cp:revision>277</cp:revision>
  <cp:lastPrinted>2022-04-09T01:52:42Z</cp:lastPrinted>
  <dcterms:created xsi:type="dcterms:W3CDTF">2022-01-17T01:37:52Z</dcterms:created>
  <dcterms:modified xsi:type="dcterms:W3CDTF">2024-07-20T14:31:48Z</dcterms:modified>
</cp:coreProperties>
</file>