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8" r:id="rId2"/>
    <p:sldId id="281" r:id="rId3"/>
    <p:sldId id="282" r:id="rId4"/>
    <p:sldId id="283" r:id="rId5"/>
    <p:sldId id="317" r:id="rId6"/>
    <p:sldId id="318" r:id="rId7"/>
    <p:sldId id="320" r:id="rId8"/>
    <p:sldId id="321" r:id="rId9"/>
    <p:sldId id="324" r:id="rId10"/>
    <p:sldId id="323" r:id="rId11"/>
    <p:sldId id="322" r:id="rId12"/>
    <p:sldId id="325" r:id="rId13"/>
    <p:sldId id="327" r:id="rId14"/>
    <p:sldId id="328" r:id="rId15"/>
    <p:sldId id="329" r:id="rId16"/>
    <p:sldId id="330" r:id="rId17"/>
    <p:sldId id="331" r:id="rId18"/>
    <p:sldId id="332" r:id="rId19"/>
    <p:sldId id="333" r:id="rId20"/>
    <p:sldId id="334" r:id="rId21"/>
    <p:sldId id="335" r:id="rId22"/>
    <p:sldId id="336" r:id="rId23"/>
    <p:sldId id="337" r:id="rId24"/>
    <p:sldId id="340" r:id="rId25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04B"/>
    <a:srgbClr val="00C06A"/>
    <a:srgbClr val="26A8DF"/>
    <a:srgbClr val="C9C011"/>
    <a:srgbClr val="CCFF66"/>
    <a:srgbClr val="15C06A"/>
    <a:srgbClr val="B1CE37"/>
    <a:srgbClr val="40BF38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78" autoAdjust="0"/>
  </p:normalViewPr>
  <p:slideViewPr>
    <p:cSldViewPr>
      <p:cViewPr varScale="1">
        <p:scale>
          <a:sx n="78" d="100"/>
          <a:sy n="78" d="100"/>
        </p:scale>
        <p:origin x="940" y="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-5025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FIKIH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40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BC4706-8FDE-4589-9E30-84AA3A8DBC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" r="789"/>
          <a:stretch/>
        </p:blipFill>
        <p:spPr>
          <a:xfrm rot="16200000">
            <a:off x="1080523" y="1344570"/>
            <a:ext cx="3156205" cy="225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432CAEC-2176-4333-848B-89DABF89F77E}"/>
              </a:ext>
            </a:extLst>
          </p:cNvPr>
          <p:cNvSpPr txBox="1"/>
          <p:nvPr/>
        </p:nvSpPr>
        <p:spPr>
          <a:xfrm>
            <a:off x="609600" y="900464"/>
            <a:ext cx="8153400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5) </a:t>
            </a:r>
            <a:r>
              <a:rPr lang="en-ID" sz="1600" dirty="0" err="1"/>
              <a:t>Jumlah</a:t>
            </a:r>
            <a:r>
              <a:rPr lang="en-ID" sz="1600" dirty="0"/>
              <a:t> </a:t>
            </a:r>
            <a:r>
              <a:rPr lang="en-ID" sz="1600" dirty="0" err="1"/>
              <a:t>basuhan</a:t>
            </a:r>
            <a:r>
              <a:rPr lang="en-ID" sz="1600" dirty="0"/>
              <a:t> </a:t>
            </a:r>
            <a:r>
              <a:rPr lang="en-ID" sz="1600" dirty="0" err="1"/>
              <a:t>disunahkan</a:t>
            </a:r>
            <a:r>
              <a:rPr lang="en-ID" sz="1600" dirty="0"/>
              <a:t> </a:t>
            </a:r>
            <a:r>
              <a:rPr lang="en-ID" sz="1600" dirty="0" err="1"/>
              <a:t>sebanyak</a:t>
            </a:r>
            <a:r>
              <a:rPr lang="en-ID" sz="1600" dirty="0"/>
              <a:t> </a:t>
            </a:r>
            <a:r>
              <a:rPr lang="en-ID" sz="1600" dirty="0" err="1"/>
              <a:t>tiga</a:t>
            </a:r>
            <a:r>
              <a:rPr lang="en-ID" sz="1600" dirty="0"/>
              <a:t> / lima kali. </a:t>
            </a:r>
            <a:r>
              <a:rPr lang="en-ID" sz="1600" dirty="0" err="1"/>
              <a:t>Basuhan</a:t>
            </a:r>
            <a:r>
              <a:rPr lang="en-ID" sz="1600" dirty="0"/>
              <a:t> </a:t>
            </a:r>
            <a:r>
              <a:rPr lang="en-ID" sz="1600" dirty="0" err="1"/>
              <a:t>terakhir</a:t>
            </a:r>
            <a:r>
              <a:rPr lang="en-ID" sz="1600" dirty="0"/>
              <a:t> </a:t>
            </a:r>
            <a:r>
              <a:rPr lang="en-ID" sz="1600" dirty="0" err="1"/>
              <a:t>dicampur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wewangian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kapur</a:t>
            </a:r>
            <a:r>
              <a:rPr lang="en-ID" sz="1600" dirty="0"/>
              <a:t> </a:t>
            </a:r>
            <a:r>
              <a:rPr lang="en-ID" sz="1600" dirty="0" err="1"/>
              <a:t>barus</a:t>
            </a:r>
            <a:r>
              <a:rPr lang="en-ID" sz="1600" dirty="0"/>
              <a:t>. </a:t>
            </a:r>
          </a:p>
          <a:p>
            <a:r>
              <a:rPr lang="en-ID" sz="1600" dirty="0"/>
              <a:t>6) </a:t>
            </a:r>
            <a:r>
              <a:rPr lang="en-ID" sz="1600" dirty="0" err="1"/>
              <a:t>Menyiram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air </a:t>
            </a:r>
            <a:r>
              <a:rPr lang="en-ID" sz="1600" dirty="0" err="1"/>
              <a:t>kapur</a:t>
            </a:r>
            <a:r>
              <a:rPr lang="en-ID" sz="1600" dirty="0"/>
              <a:t> </a:t>
            </a:r>
            <a:r>
              <a:rPr lang="en-ID" sz="1600" dirty="0" err="1"/>
              <a:t>barus</a:t>
            </a:r>
            <a:r>
              <a:rPr lang="en-ID" sz="1600" dirty="0"/>
              <a:t>. </a:t>
            </a:r>
          </a:p>
          <a:p>
            <a:r>
              <a:rPr lang="en-ID" sz="1600" dirty="0"/>
              <a:t>7) </a:t>
            </a:r>
            <a:r>
              <a:rPr lang="en-ID" sz="1600" dirty="0" err="1"/>
              <a:t>Mewudukan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,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cara</a:t>
            </a:r>
            <a:r>
              <a:rPr lang="en-ID" sz="1600" dirty="0"/>
              <a:t>: a) </a:t>
            </a:r>
            <a:r>
              <a:rPr lang="en-ID" sz="1600" dirty="0" err="1"/>
              <a:t>Membaca</a:t>
            </a:r>
            <a:r>
              <a:rPr lang="en-ID" sz="1600" dirty="0"/>
              <a:t> </a:t>
            </a:r>
            <a:r>
              <a:rPr lang="en-ID" sz="1600" dirty="0" err="1"/>
              <a:t>basmalah</a:t>
            </a:r>
            <a:r>
              <a:rPr lang="en-ID" sz="1600" dirty="0"/>
              <a:t>. b) </a:t>
            </a:r>
            <a:r>
              <a:rPr lang="en-ID" sz="1600" dirty="0" err="1"/>
              <a:t>Menyiram</a:t>
            </a:r>
            <a:r>
              <a:rPr lang="en-ID" sz="1600" dirty="0"/>
              <a:t> </a:t>
            </a:r>
            <a:r>
              <a:rPr lang="en-ID" sz="1600" dirty="0" err="1"/>
              <a:t>rambut</a:t>
            </a:r>
            <a:r>
              <a:rPr lang="en-ID" sz="1600" dirty="0"/>
              <a:t> </a:t>
            </a:r>
            <a:r>
              <a:rPr lang="en-ID" sz="1600" dirty="0" err="1"/>
              <a:t>kepala</a:t>
            </a:r>
            <a:r>
              <a:rPr lang="en-ID" sz="1600" dirty="0"/>
              <a:t> 3 kali. c) </a:t>
            </a:r>
            <a:r>
              <a:rPr lang="en-ID" sz="1600" dirty="0" err="1"/>
              <a:t>Mencuci</a:t>
            </a:r>
            <a:r>
              <a:rPr lang="en-ID" sz="1600" dirty="0"/>
              <a:t> </a:t>
            </a:r>
            <a:r>
              <a:rPr lang="en-ID" sz="1600" dirty="0" err="1"/>
              <a:t>telapak</a:t>
            </a:r>
            <a:r>
              <a:rPr lang="en-ID" sz="1600" dirty="0"/>
              <a:t> </a:t>
            </a:r>
            <a:r>
              <a:rPr lang="en-ID" sz="1600" dirty="0" err="1"/>
              <a:t>tangan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 3 kali. d) </a:t>
            </a:r>
            <a:r>
              <a:rPr lang="en-ID" sz="1600" dirty="0" err="1"/>
              <a:t>Membersihkan</a:t>
            </a:r>
            <a:r>
              <a:rPr lang="en-ID" sz="1600" dirty="0"/>
              <a:t> </a:t>
            </a:r>
            <a:r>
              <a:rPr lang="en-ID" sz="1600" dirty="0" err="1"/>
              <a:t>mulut</a:t>
            </a:r>
            <a:r>
              <a:rPr lang="en-ID" sz="1600" dirty="0"/>
              <a:t> dan </a:t>
            </a:r>
            <a:r>
              <a:rPr lang="en-ID" sz="1600" dirty="0" err="1"/>
              <a:t>hidungnya</a:t>
            </a:r>
            <a:r>
              <a:rPr lang="en-ID" sz="1600" dirty="0"/>
              <a:t> 3 kali. e) </a:t>
            </a:r>
            <a:r>
              <a:rPr lang="en-ID" sz="1600" dirty="0" err="1"/>
              <a:t>Membasuh</a:t>
            </a:r>
            <a:r>
              <a:rPr lang="en-ID" sz="1600" dirty="0"/>
              <a:t> </a:t>
            </a:r>
            <a:r>
              <a:rPr lang="en-ID" sz="1600" dirty="0" err="1"/>
              <a:t>wajah</a:t>
            </a:r>
            <a:r>
              <a:rPr lang="en-ID" sz="1600" dirty="0"/>
              <a:t> dan </a:t>
            </a:r>
            <a:r>
              <a:rPr lang="en-ID" sz="1600" dirty="0" err="1"/>
              <a:t>tangan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r>
              <a:rPr lang="en-ID" sz="1600" dirty="0"/>
              <a:t> </a:t>
            </a:r>
            <a:r>
              <a:rPr lang="en-ID" sz="1600" dirty="0" err="1"/>
              <a:t>lalu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 </a:t>
            </a:r>
            <a:r>
              <a:rPr lang="en-ID" sz="1600" dirty="0" err="1"/>
              <a:t>sampai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siku. f) </a:t>
            </a:r>
            <a:r>
              <a:rPr lang="en-ID" sz="1600" dirty="0" err="1"/>
              <a:t>Mengusap</a:t>
            </a:r>
            <a:r>
              <a:rPr lang="en-ID" sz="1600" dirty="0"/>
              <a:t> </a:t>
            </a:r>
            <a:r>
              <a:rPr lang="en-ID" sz="1600" dirty="0" err="1"/>
              <a:t>kepala</a:t>
            </a:r>
            <a:r>
              <a:rPr lang="en-ID" sz="1600" dirty="0"/>
              <a:t> dan </a:t>
            </a:r>
            <a:r>
              <a:rPr lang="en-ID" sz="1600" dirty="0" err="1"/>
              <a:t>kedua</a:t>
            </a:r>
            <a:r>
              <a:rPr lang="en-ID" sz="1600" dirty="0"/>
              <a:t> </a:t>
            </a:r>
            <a:r>
              <a:rPr lang="en-ID" sz="1600" dirty="0" err="1"/>
              <a:t>telinganya</a:t>
            </a:r>
            <a:r>
              <a:rPr lang="en-ID" sz="1600" dirty="0"/>
              <a:t>. g) </a:t>
            </a:r>
            <a:r>
              <a:rPr lang="en-ID" sz="1600" dirty="0" err="1"/>
              <a:t>Membasuh</a:t>
            </a:r>
            <a:r>
              <a:rPr lang="en-ID" sz="1600" dirty="0"/>
              <a:t> kaki </a:t>
            </a:r>
            <a:r>
              <a:rPr lang="en-ID" sz="1600" dirty="0" err="1"/>
              <a:t>kanan</a:t>
            </a:r>
            <a:r>
              <a:rPr lang="en-ID" sz="1600" dirty="0"/>
              <a:t> </a:t>
            </a:r>
            <a:r>
              <a:rPr lang="en-ID" sz="1600" dirty="0" err="1"/>
              <a:t>lalu</a:t>
            </a:r>
            <a:r>
              <a:rPr lang="en-ID" sz="1600" dirty="0"/>
              <a:t> kaki </a:t>
            </a:r>
            <a:r>
              <a:rPr lang="en-ID" sz="1600" dirty="0" err="1"/>
              <a:t>kirinya</a:t>
            </a:r>
            <a:r>
              <a:rPr lang="en-ID" sz="1600" dirty="0"/>
              <a:t>. </a:t>
            </a:r>
          </a:p>
          <a:p>
            <a:r>
              <a:rPr lang="en-ID" sz="1600" dirty="0"/>
              <a:t>8) </a:t>
            </a:r>
            <a:r>
              <a:rPr lang="en-ID" sz="1600" dirty="0" err="1"/>
              <a:t>Keringkan</a:t>
            </a:r>
            <a:r>
              <a:rPr lang="en-ID" sz="1600" dirty="0"/>
              <a:t> (</a:t>
            </a:r>
            <a:r>
              <a:rPr lang="en-ID" sz="1600" dirty="0" err="1"/>
              <a:t>usap</a:t>
            </a:r>
            <a:r>
              <a:rPr lang="en-ID" sz="1600" dirty="0"/>
              <a:t>) </a:t>
            </a:r>
            <a:r>
              <a:rPr lang="en-ID" sz="1600" dirty="0" err="1"/>
              <a:t>tubuh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bawah</a:t>
            </a:r>
            <a:r>
              <a:rPr lang="en-ID" sz="1600" dirty="0"/>
              <a:t> </a:t>
            </a:r>
            <a:r>
              <a:rPr lang="en-ID" sz="1600" dirty="0" err="1"/>
              <a:t>menggunakan</a:t>
            </a:r>
            <a:r>
              <a:rPr lang="en-ID" sz="1600" dirty="0"/>
              <a:t> </a:t>
            </a:r>
            <a:r>
              <a:rPr lang="en-ID" sz="1600" dirty="0" err="1"/>
              <a:t>handuk</a:t>
            </a:r>
            <a:r>
              <a:rPr lang="en-ID" sz="1600" dirty="0"/>
              <a:t> yang </a:t>
            </a:r>
            <a:r>
              <a:rPr lang="en-ID" sz="1600" dirty="0" err="1"/>
              <a:t>halus</a:t>
            </a:r>
            <a:r>
              <a:rPr lang="en-ID" sz="1600" dirty="0"/>
              <a:t>. </a:t>
            </a:r>
          </a:p>
          <a:p>
            <a:r>
              <a:rPr lang="en-ID" sz="1600" dirty="0"/>
              <a:t>9) </a:t>
            </a:r>
            <a:r>
              <a:rPr lang="en-ID" sz="1600" dirty="0" err="1"/>
              <a:t>Mengepang</a:t>
            </a:r>
            <a:r>
              <a:rPr lang="en-ID" sz="1600" dirty="0"/>
              <a:t> </a:t>
            </a:r>
            <a:r>
              <a:rPr lang="en-ID" sz="1600" dirty="0" err="1"/>
              <a:t>rambut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 </a:t>
            </a:r>
            <a:r>
              <a:rPr lang="en-ID" sz="1600" dirty="0" err="1"/>
              <a:t>menjadi</a:t>
            </a:r>
            <a:r>
              <a:rPr lang="en-ID" sz="1600" dirty="0"/>
              <a:t> </a:t>
            </a:r>
            <a:r>
              <a:rPr lang="en-ID" sz="1600" dirty="0" err="1"/>
              <a:t>tiga</a:t>
            </a:r>
            <a:r>
              <a:rPr lang="en-ID" sz="1600" dirty="0"/>
              <a:t> </a:t>
            </a:r>
            <a:r>
              <a:rPr lang="en-ID" sz="1600" dirty="0" err="1"/>
              <a:t>kepangan</a:t>
            </a:r>
            <a:r>
              <a:rPr lang="en-ID" sz="1600" dirty="0"/>
              <a:t>. </a:t>
            </a:r>
          </a:p>
          <a:p>
            <a:r>
              <a:rPr lang="en-ID" sz="1600" dirty="0"/>
              <a:t>10) </a:t>
            </a:r>
            <a:r>
              <a:rPr lang="en-ID" sz="1600" dirty="0" err="1"/>
              <a:t>Wajib</a:t>
            </a:r>
            <a:r>
              <a:rPr lang="en-ID" sz="1600" dirty="0"/>
              <a:t> </a:t>
            </a:r>
            <a:r>
              <a:rPr lang="en-ID" sz="1600" dirty="0" err="1"/>
              <a:t>berwudu</a:t>
            </a:r>
            <a:r>
              <a:rPr lang="en-ID" sz="1600" dirty="0"/>
              <a:t> </a:t>
            </a:r>
            <a:r>
              <a:rPr lang="en-ID" sz="1600" dirty="0" err="1"/>
              <a:t>bagi</a:t>
            </a:r>
            <a:r>
              <a:rPr lang="en-ID" sz="1600" dirty="0"/>
              <a:t> yang </a:t>
            </a:r>
            <a:r>
              <a:rPr lang="en-ID" sz="1600" dirty="0" err="1"/>
              <a:t>memandikan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 dan </a:t>
            </a:r>
            <a:r>
              <a:rPr lang="en-ID" sz="1600" dirty="0" err="1"/>
              <a:t>dianjurkan</a:t>
            </a:r>
            <a:r>
              <a:rPr lang="en-ID" sz="1600" dirty="0"/>
              <a:t> mandi </a:t>
            </a:r>
            <a:r>
              <a:rPr lang="en-ID" sz="1600" dirty="0" err="1"/>
              <a:t>setelah</a:t>
            </a:r>
            <a:r>
              <a:rPr lang="en-ID" sz="1600" dirty="0"/>
              <a:t> </a:t>
            </a:r>
            <a:r>
              <a:rPr lang="en-ID" sz="1600" dirty="0" err="1"/>
              <a:t>selesai</a:t>
            </a:r>
            <a:r>
              <a:rPr lang="en-ID" sz="1600" dirty="0"/>
              <a:t> </a:t>
            </a:r>
            <a:r>
              <a:rPr lang="en-ID" sz="1600" dirty="0" err="1"/>
              <a:t>memandikan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940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432CAEC-2176-4333-848B-89DABF89F77E}"/>
              </a:ext>
            </a:extLst>
          </p:cNvPr>
          <p:cNvSpPr txBox="1"/>
          <p:nvPr/>
        </p:nvSpPr>
        <p:spPr>
          <a:xfrm>
            <a:off x="585857" y="796590"/>
            <a:ext cx="81534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b="1" dirty="0"/>
              <a:t>e. </a:t>
            </a:r>
            <a:r>
              <a:rPr lang="en-ID" sz="1400" b="1" dirty="0" err="1"/>
              <a:t>Jenazah</a:t>
            </a:r>
            <a:r>
              <a:rPr lang="en-ID" sz="1400" b="1" dirty="0"/>
              <a:t> yang </a:t>
            </a:r>
            <a:r>
              <a:rPr lang="en-ID" sz="1400" b="1" dirty="0" err="1"/>
              <a:t>tidak</a:t>
            </a:r>
            <a:r>
              <a:rPr lang="en-ID" sz="1400" b="1" dirty="0"/>
              <a:t> </a:t>
            </a:r>
            <a:r>
              <a:rPr lang="en-ID" sz="1400" b="1" dirty="0" err="1"/>
              <a:t>mungkin</a:t>
            </a:r>
            <a:r>
              <a:rPr lang="en-ID" sz="1400" b="1" dirty="0"/>
              <a:t> </a:t>
            </a:r>
            <a:r>
              <a:rPr lang="en-ID" sz="1400" b="1" dirty="0" err="1"/>
              <a:t>dimandikan</a:t>
            </a:r>
            <a:endParaRPr lang="en-ID" sz="1400" b="1" dirty="0"/>
          </a:p>
          <a:p>
            <a:pPr marL="342900" indent="-342900">
              <a:buAutoNum type="arabicParenR"/>
            </a:pPr>
            <a:r>
              <a:rPr lang="en-ID" sz="1400" dirty="0" err="1"/>
              <a:t>Jenazah</a:t>
            </a:r>
            <a:r>
              <a:rPr lang="en-ID" sz="1400" dirty="0"/>
              <a:t> yang </a:t>
            </a:r>
            <a:r>
              <a:rPr lang="en-ID" sz="1400" dirty="0" err="1"/>
              <a:t>terbakar</a:t>
            </a:r>
            <a:r>
              <a:rPr lang="en-ID" sz="1400" dirty="0"/>
              <a:t>, yang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terkena</a:t>
            </a:r>
            <a:r>
              <a:rPr lang="en-ID" sz="1400" dirty="0"/>
              <a:t> air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terkelupas</a:t>
            </a:r>
            <a:r>
              <a:rPr lang="en-ID" sz="1400" dirty="0"/>
              <a:t>, </a:t>
            </a:r>
            <a:r>
              <a:rPr lang="en-ID" sz="1400" dirty="0" err="1"/>
              <a:t>jenazah</a:t>
            </a:r>
            <a:r>
              <a:rPr lang="en-ID" sz="1400" dirty="0"/>
              <a:t> yang </a:t>
            </a:r>
            <a:r>
              <a:rPr lang="en-ID" sz="1400" dirty="0" err="1"/>
              <a:t>hangus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abu</a:t>
            </a:r>
            <a:r>
              <a:rPr lang="en-ID" sz="1400" dirty="0"/>
              <a:t>,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kondisi</a:t>
            </a:r>
            <a:r>
              <a:rPr lang="en-ID" sz="1400" dirty="0"/>
              <a:t> </a:t>
            </a:r>
            <a:r>
              <a:rPr lang="en-ID" sz="1400" dirty="0" err="1"/>
              <a:t>hancur</a:t>
            </a:r>
            <a:r>
              <a:rPr lang="en-ID" sz="1400" dirty="0"/>
              <a:t>. </a:t>
            </a:r>
          </a:p>
          <a:p>
            <a:pPr marL="342900" indent="-342900">
              <a:buAutoNum type="arabicParenR"/>
            </a:pPr>
            <a:r>
              <a:rPr lang="en-ID" sz="1400" dirty="0"/>
              <a:t>Perempuan yang </a:t>
            </a:r>
            <a:r>
              <a:rPr lang="en-ID" sz="1400" dirty="0" err="1"/>
              <a:t>meninggal</a:t>
            </a:r>
            <a:r>
              <a:rPr lang="en-ID" sz="1400" dirty="0"/>
              <a:t> di </a:t>
            </a:r>
            <a:r>
              <a:rPr lang="en-ID" sz="1400" dirty="0" err="1"/>
              <a:t>lingkungan</a:t>
            </a:r>
            <a:r>
              <a:rPr lang="en-ID" sz="1400" dirty="0"/>
              <a:t> yang </a:t>
            </a:r>
            <a:r>
              <a:rPr lang="en-ID" sz="1400" dirty="0" err="1"/>
              <a:t>hanya</a:t>
            </a:r>
            <a:r>
              <a:rPr lang="en-ID" sz="1400" dirty="0"/>
              <a:t>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kaum</a:t>
            </a:r>
            <a:r>
              <a:rPr lang="en-ID" sz="1400" dirty="0"/>
              <a:t> </a:t>
            </a:r>
            <a:r>
              <a:rPr lang="en-ID" sz="1400" dirty="0" err="1"/>
              <a:t>laki-laki</a:t>
            </a:r>
            <a:r>
              <a:rPr lang="en-ID" sz="1400" dirty="0"/>
              <a:t> dan </a:t>
            </a:r>
            <a:r>
              <a:rPr lang="en-ID" sz="1400" dirty="0" err="1"/>
              <a:t>sebaliknya</a:t>
            </a:r>
            <a:r>
              <a:rPr lang="en-ID" sz="1400" dirty="0"/>
              <a:t>,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cukup</a:t>
            </a:r>
            <a:r>
              <a:rPr lang="en-ID" sz="1400" dirty="0"/>
              <a:t> </a:t>
            </a:r>
            <a:r>
              <a:rPr lang="en-ID" sz="1400" dirty="0" err="1"/>
              <a:t>ditayamumkan</a:t>
            </a:r>
            <a:r>
              <a:rPr lang="en-ID" sz="1400" dirty="0"/>
              <a:t> dan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perlu</a:t>
            </a:r>
            <a:r>
              <a:rPr lang="en-ID" sz="1400" dirty="0"/>
              <a:t> </a:t>
            </a:r>
            <a:r>
              <a:rPr lang="en-ID" sz="1400" dirty="0" err="1"/>
              <a:t>dimandikan</a:t>
            </a:r>
            <a:r>
              <a:rPr lang="en-ID" sz="1400" dirty="0"/>
              <a:t>. </a:t>
            </a:r>
          </a:p>
          <a:p>
            <a:pPr marL="342900" indent="-342900">
              <a:buAutoNum type="arabicParenR"/>
            </a:pPr>
            <a:r>
              <a:rPr lang="en-ID" sz="1400" dirty="0" err="1"/>
              <a:t>Jenazah</a:t>
            </a:r>
            <a:r>
              <a:rPr lang="en-ID" sz="1400" dirty="0"/>
              <a:t> yang </a:t>
            </a:r>
            <a:r>
              <a:rPr lang="en-ID" sz="1400" dirty="0" err="1"/>
              <a:t>mati</a:t>
            </a:r>
            <a:r>
              <a:rPr lang="en-ID" sz="1400" dirty="0"/>
              <a:t> </a:t>
            </a:r>
            <a:r>
              <a:rPr lang="en-ID" sz="1400" dirty="0" err="1"/>
              <a:t>syahid</a:t>
            </a:r>
            <a:r>
              <a:rPr lang="en-ID" sz="1400" dirty="0"/>
              <a:t> di </a:t>
            </a:r>
            <a:r>
              <a:rPr lang="en-ID" sz="1400" dirty="0" err="1"/>
              <a:t>jalan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20ED1A1-3A1B-4577-8676-37A7D0F1DDC2}"/>
              </a:ext>
            </a:extLst>
          </p:cNvPr>
          <p:cNvGrpSpPr/>
          <p:nvPr/>
        </p:nvGrpSpPr>
        <p:grpSpPr>
          <a:xfrm>
            <a:off x="618049" y="2406001"/>
            <a:ext cx="8089015" cy="990033"/>
            <a:chOff x="585857" y="2915061"/>
            <a:chExt cx="8089015" cy="99003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2154580-858E-48C0-8D88-63700DB594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584"/>
            <a:stretch/>
          </p:blipFill>
          <p:spPr>
            <a:xfrm>
              <a:off x="4572000" y="2915061"/>
              <a:ext cx="4102872" cy="4680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5E23078-0AEB-43B9-8858-45E301B6B6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180" b="29396"/>
            <a:stretch/>
          </p:blipFill>
          <p:spPr>
            <a:xfrm>
              <a:off x="585857" y="2916694"/>
              <a:ext cx="3986143" cy="46800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BDB07D2-02E8-4A78-A0B7-E4D78EA257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367" t="64820" b="-1337"/>
            <a:stretch/>
          </p:blipFill>
          <p:spPr>
            <a:xfrm>
              <a:off x="6871694" y="3437094"/>
              <a:ext cx="1803178" cy="468000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546CA6A-40C3-425F-86F6-7B6BB32C0B2A}"/>
              </a:ext>
            </a:extLst>
          </p:cNvPr>
          <p:cNvSpPr txBox="1"/>
          <p:nvPr/>
        </p:nvSpPr>
        <p:spPr>
          <a:xfrm>
            <a:off x="688285" y="3556170"/>
            <a:ext cx="794854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/>
              <a:t>“Dari Jabir bin </a:t>
            </a:r>
            <a:r>
              <a:rPr lang="en-ID" sz="1400" dirty="0" err="1"/>
              <a:t>Abdillah</a:t>
            </a:r>
            <a:r>
              <a:rPr lang="en-ID" sz="1400" dirty="0"/>
              <a:t> R.A., </a:t>
            </a:r>
            <a:r>
              <a:rPr lang="en-ID" sz="1400" dirty="0" err="1"/>
              <a:t>ia</a:t>
            </a:r>
            <a:r>
              <a:rPr lang="en-ID" sz="1400" dirty="0"/>
              <a:t> </a:t>
            </a:r>
            <a:r>
              <a:rPr lang="en-ID" sz="1400" dirty="0" err="1"/>
              <a:t>berkata</a:t>
            </a:r>
            <a:r>
              <a:rPr lang="en-ID" sz="1400" dirty="0"/>
              <a:t>, </a:t>
            </a:r>
            <a:r>
              <a:rPr lang="en-ID" sz="1400" dirty="0" err="1"/>
              <a:t>Rasulullah</a:t>
            </a:r>
            <a:r>
              <a:rPr lang="en-ID" sz="1400" dirty="0"/>
              <a:t> Saw. </a:t>
            </a:r>
            <a:r>
              <a:rPr lang="en-ID" sz="1400" dirty="0" err="1"/>
              <a:t>bersabda</a:t>
            </a:r>
            <a:r>
              <a:rPr lang="en-ID" sz="1400" dirty="0"/>
              <a:t>, ‘</a:t>
            </a:r>
            <a:r>
              <a:rPr lang="en-ID" sz="1400" dirty="0" err="1"/>
              <a:t>Janganlah</a:t>
            </a:r>
            <a:r>
              <a:rPr lang="en-ID" sz="1400" dirty="0"/>
              <a:t> </a:t>
            </a:r>
            <a:r>
              <a:rPr lang="en-ID" sz="1400" dirty="0" err="1"/>
              <a:t>engkau</a:t>
            </a:r>
            <a:r>
              <a:rPr lang="en-ID" sz="1400" dirty="0"/>
              <a:t> </a:t>
            </a:r>
            <a:r>
              <a:rPr lang="en-ID" sz="1400" dirty="0" err="1"/>
              <a:t>mandikan</a:t>
            </a:r>
            <a:r>
              <a:rPr lang="en-ID" sz="1400" dirty="0"/>
              <a:t> </a:t>
            </a:r>
            <a:r>
              <a:rPr lang="en-ID" sz="1400" dirty="0" err="1"/>
              <a:t>mereka</a:t>
            </a:r>
            <a:r>
              <a:rPr lang="en-ID" sz="1400" dirty="0"/>
              <a:t> </a:t>
            </a:r>
            <a:r>
              <a:rPr lang="en-ID" sz="1400" dirty="0" err="1"/>
              <a:t>karena</a:t>
            </a:r>
            <a:r>
              <a:rPr lang="en-ID" sz="1400" dirty="0"/>
              <a:t> </a:t>
            </a:r>
            <a:r>
              <a:rPr lang="en-ID" sz="1400" dirty="0" err="1"/>
              <a:t>setiap</a:t>
            </a:r>
            <a:r>
              <a:rPr lang="en-ID" sz="1400" dirty="0"/>
              <a:t> </a:t>
            </a:r>
            <a:r>
              <a:rPr lang="en-ID" sz="1400" dirty="0" err="1"/>
              <a:t>luka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setiap</a:t>
            </a:r>
            <a:r>
              <a:rPr lang="en-ID" sz="1400" dirty="0"/>
              <a:t> </a:t>
            </a:r>
            <a:r>
              <a:rPr lang="en-ID" sz="1400" dirty="0" err="1"/>
              <a:t>darah</a:t>
            </a:r>
            <a:r>
              <a:rPr lang="en-ID" sz="1400" dirty="0"/>
              <a:t> yang </a:t>
            </a:r>
            <a:r>
              <a:rPr lang="en-ID" sz="1400" dirty="0" err="1"/>
              <a:t>menetes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berbau</a:t>
            </a:r>
            <a:r>
              <a:rPr lang="en-ID" sz="1400" dirty="0"/>
              <a:t> </a:t>
            </a:r>
            <a:r>
              <a:rPr lang="en-ID" sz="1400" dirty="0" err="1"/>
              <a:t>misik</a:t>
            </a:r>
            <a:r>
              <a:rPr lang="en-ID" sz="1400" dirty="0"/>
              <a:t> (</a:t>
            </a:r>
            <a:r>
              <a:rPr lang="en-ID" sz="1400" dirty="0" err="1"/>
              <a:t>minyak</a:t>
            </a:r>
            <a:r>
              <a:rPr lang="en-ID" sz="1400" dirty="0"/>
              <a:t> </a:t>
            </a:r>
            <a:r>
              <a:rPr lang="en-ID" sz="1400" dirty="0" err="1"/>
              <a:t>wangi</a:t>
            </a:r>
            <a:r>
              <a:rPr lang="en-ID" sz="1400" dirty="0"/>
              <a:t>) </a:t>
            </a:r>
            <a:r>
              <a:rPr lang="en-ID" sz="1400" dirty="0" err="1"/>
              <a:t>kelak</a:t>
            </a:r>
            <a:r>
              <a:rPr lang="en-ID" sz="1400" dirty="0"/>
              <a:t> di </a:t>
            </a:r>
            <a:r>
              <a:rPr lang="en-ID" sz="1400" dirty="0" err="1"/>
              <a:t>hari</a:t>
            </a:r>
            <a:r>
              <a:rPr lang="en-ID" sz="1400" dirty="0"/>
              <a:t> </a:t>
            </a:r>
            <a:r>
              <a:rPr lang="en-ID" sz="1400" dirty="0" err="1"/>
              <a:t>Kiamat</a:t>
            </a:r>
            <a:r>
              <a:rPr lang="en-ID" sz="1400" dirty="0"/>
              <a:t>.’” (H.R. Ahmad)</a:t>
            </a:r>
          </a:p>
        </p:txBody>
      </p:sp>
    </p:spTree>
    <p:extLst>
      <p:ext uri="{BB962C8B-B14F-4D97-AF65-F5344CB8AC3E}">
        <p14:creationId xmlns:p14="http://schemas.microsoft.com/office/powerpoint/2010/main" val="40552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432CAEC-2176-4333-848B-89DABF89F77E}"/>
              </a:ext>
            </a:extLst>
          </p:cNvPr>
          <p:cNvSpPr txBox="1"/>
          <p:nvPr/>
        </p:nvSpPr>
        <p:spPr>
          <a:xfrm>
            <a:off x="495300" y="863590"/>
            <a:ext cx="8153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sz="1400" dirty="0"/>
              <a:t>Tata </a:t>
            </a:r>
            <a:r>
              <a:rPr lang="en-ID" sz="1400" dirty="0" err="1"/>
              <a:t>cara</a:t>
            </a:r>
            <a:r>
              <a:rPr lang="en-ID" sz="1400" dirty="0"/>
              <a:t> </a:t>
            </a:r>
            <a:r>
              <a:rPr lang="en-ID" sz="1400" b="1" dirty="0" err="1"/>
              <a:t>mengafani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laki-laki</a:t>
            </a:r>
            <a:r>
              <a:rPr lang="en-ID" sz="1400" dirty="0"/>
              <a:t> </a:t>
            </a:r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Hendaklah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 </a:t>
            </a:r>
            <a:r>
              <a:rPr lang="en-ID" sz="1400" dirty="0" err="1"/>
              <a:t>lembar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</a:t>
            </a:r>
            <a:r>
              <a:rPr lang="en-ID" sz="1400" dirty="0" err="1"/>
              <a:t>kafan</a:t>
            </a:r>
            <a:r>
              <a:rPr lang="en-ID" sz="1400" dirty="0"/>
              <a:t>. </a:t>
            </a:r>
            <a:r>
              <a:rPr lang="en-ID" sz="1400" dirty="0" err="1"/>
              <a:t>Kemudian</a:t>
            </a:r>
            <a:r>
              <a:rPr lang="en-ID" sz="1400" dirty="0"/>
              <a:t> </a:t>
            </a:r>
            <a:r>
              <a:rPr lang="en-ID" sz="1400" dirty="0" err="1"/>
              <a:t>dibentangkan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disusun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 lapis. Kain yang paling </a:t>
            </a:r>
            <a:r>
              <a:rPr lang="en-ID" sz="1400" dirty="0" err="1"/>
              <a:t>lebar</a:t>
            </a:r>
            <a:r>
              <a:rPr lang="en-ID" sz="1400" dirty="0"/>
              <a:t> </a:t>
            </a:r>
            <a:r>
              <a:rPr lang="en-ID" sz="1400" dirty="0" err="1"/>
              <a:t>diletakkan</a:t>
            </a:r>
            <a:r>
              <a:rPr lang="en-ID" sz="1400" dirty="0"/>
              <a:t> di </a:t>
            </a:r>
            <a:r>
              <a:rPr lang="en-ID" sz="1400" dirty="0" err="1"/>
              <a:t>bawah</a:t>
            </a:r>
            <a:r>
              <a:rPr lang="en-ID" sz="1400" dirty="0"/>
              <a:t>. Cara lain, </a:t>
            </a:r>
            <a:r>
              <a:rPr lang="en-ID" sz="1400" dirty="0" err="1"/>
              <a:t>tiga</a:t>
            </a:r>
            <a:r>
              <a:rPr lang="en-ID" sz="1400" dirty="0"/>
              <a:t> </a:t>
            </a:r>
            <a:r>
              <a:rPr lang="en-ID" sz="1400" dirty="0" err="1"/>
              <a:t>lembar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</a:t>
            </a:r>
            <a:r>
              <a:rPr lang="en-ID" sz="1400" dirty="0" err="1"/>
              <a:t>dibentangkan</a:t>
            </a:r>
            <a:r>
              <a:rPr lang="en-ID" sz="1400" dirty="0"/>
              <a:t> </a:t>
            </a:r>
            <a:r>
              <a:rPr lang="en-ID" sz="1400" dirty="0" err="1"/>
              <a:t>agak</a:t>
            </a:r>
            <a:r>
              <a:rPr lang="en-ID" sz="1400" dirty="0"/>
              <a:t> </a:t>
            </a:r>
            <a:r>
              <a:rPr lang="en-ID" sz="1400" dirty="0" err="1"/>
              <a:t>serong</a:t>
            </a:r>
            <a:r>
              <a:rPr lang="en-ID" sz="1400" dirty="0"/>
              <a:t>, yang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melebar</a:t>
            </a:r>
            <a:r>
              <a:rPr lang="en-ID" sz="1400" dirty="0"/>
              <a:t> dan yang </a:t>
            </a:r>
            <a:r>
              <a:rPr lang="en-ID" sz="1400" dirty="0" err="1"/>
              <a:t>bawah</a:t>
            </a:r>
            <a:r>
              <a:rPr lang="en-ID" sz="1400" dirty="0"/>
              <a:t> </a:t>
            </a:r>
            <a:r>
              <a:rPr lang="en-ID" sz="1400" dirty="0" err="1"/>
              <a:t>mengecil</a:t>
            </a:r>
            <a:r>
              <a:rPr lang="en-ID" sz="1400" dirty="0"/>
              <a:t>. </a:t>
            </a:r>
            <a:r>
              <a:rPr lang="en-ID" sz="1400" dirty="0" err="1"/>
              <a:t>Setiap</a:t>
            </a:r>
            <a:r>
              <a:rPr lang="en-ID" sz="1400" dirty="0"/>
              <a:t> </a:t>
            </a:r>
            <a:r>
              <a:rPr lang="en-ID" sz="1400" dirty="0" err="1"/>
              <a:t>lembar</a:t>
            </a:r>
            <a:r>
              <a:rPr lang="en-ID" sz="1400" dirty="0"/>
              <a:t> </a:t>
            </a:r>
            <a:r>
              <a:rPr lang="en-ID" sz="1400" dirty="0" err="1"/>
              <a:t>disapu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wangiwangian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minyak</a:t>
            </a:r>
            <a:r>
              <a:rPr lang="en-ID" sz="1400" dirty="0"/>
              <a:t> </a:t>
            </a:r>
            <a:r>
              <a:rPr lang="en-ID" sz="1400" dirty="0" err="1"/>
              <a:t>wangi</a:t>
            </a:r>
            <a:r>
              <a:rPr lang="en-ID" sz="1400" dirty="0"/>
              <a:t>. </a:t>
            </a:r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Hendaklah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 </a:t>
            </a:r>
            <a:r>
              <a:rPr lang="en-ID" sz="1400" dirty="0" err="1"/>
              <a:t>tali</a:t>
            </a:r>
            <a:r>
              <a:rPr lang="en-ID" sz="1400" dirty="0"/>
              <a:t> </a:t>
            </a:r>
            <a:r>
              <a:rPr lang="en-ID" sz="1400" dirty="0" err="1"/>
              <a:t>pengikat</a:t>
            </a:r>
            <a:r>
              <a:rPr lang="en-ID" sz="1400" dirty="0"/>
              <a:t> </a:t>
            </a:r>
            <a:r>
              <a:rPr lang="en-ID" sz="1400" dirty="0" err="1"/>
              <a:t>sebanyak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, lima,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tujuh</a:t>
            </a:r>
            <a:r>
              <a:rPr lang="en-ID" sz="1400" dirty="0"/>
              <a:t> </a:t>
            </a:r>
            <a:r>
              <a:rPr lang="en-ID" sz="1400" dirty="0" err="1"/>
              <a:t>buah</a:t>
            </a:r>
            <a:r>
              <a:rPr lang="en-ID" sz="1400" dirty="0"/>
              <a:t> yang </a:t>
            </a:r>
            <a:r>
              <a:rPr lang="en-ID" sz="1400" dirty="0" err="1"/>
              <a:t>diletakkan</a:t>
            </a:r>
            <a:r>
              <a:rPr lang="en-ID" sz="1400" dirty="0"/>
              <a:t> di </a:t>
            </a:r>
            <a:r>
              <a:rPr lang="en-ID" sz="1400" dirty="0" err="1"/>
              <a:t>bawah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</a:t>
            </a:r>
            <a:r>
              <a:rPr lang="en-ID" sz="1400" dirty="0" err="1"/>
              <a:t>kafan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. </a:t>
            </a:r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Hendaklah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 </a:t>
            </a:r>
            <a:r>
              <a:rPr lang="en-ID" sz="1400" dirty="0" err="1"/>
              <a:t>kapas</a:t>
            </a:r>
            <a:r>
              <a:rPr lang="en-ID" sz="1400" dirty="0"/>
              <a:t> yang </a:t>
            </a:r>
            <a:r>
              <a:rPr lang="en-ID" sz="1400" dirty="0" err="1"/>
              <a:t>disapu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wangiwangian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menutup</a:t>
            </a:r>
            <a:r>
              <a:rPr lang="en-ID" sz="1400" dirty="0"/>
              <a:t>: a) </a:t>
            </a:r>
            <a:r>
              <a:rPr lang="en-ID" sz="1400" dirty="0" err="1"/>
              <a:t>Kemaluan</a:t>
            </a:r>
            <a:r>
              <a:rPr lang="en-ID" sz="1400" dirty="0"/>
              <a:t>. b) </a:t>
            </a:r>
            <a:r>
              <a:rPr lang="en-ID" sz="1400" dirty="0" err="1"/>
              <a:t>Wajah</a:t>
            </a:r>
            <a:r>
              <a:rPr lang="en-ID" sz="1400" dirty="0"/>
              <a:t> (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mata</a:t>
            </a:r>
            <a:r>
              <a:rPr lang="en-ID" sz="1400" dirty="0"/>
              <a:t> dan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lubang</a:t>
            </a:r>
            <a:r>
              <a:rPr lang="en-ID" sz="1400" dirty="0"/>
              <a:t> </a:t>
            </a:r>
            <a:r>
              <a:rPr lang="en-ID" sz="1400" dirty="0" err="1"/>
              <a:t>hidungnya</a:t>
            </a:r>
            <a:r>
              <a:rPr lang="en-ID" sz="1400" dirty="0"/>
              <a:t>). c)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telinga</a:t>
            </a:r>
            <a:r>
              <a:rPr lang="en-ID" sz="1400" dirty="0"/>
              <a:t>. d) </a:t>
            </a:r>
            <a:r>
              <a:rPr lang="en-ID" sz="1400" dirty="0" err="1"/>
              <a:t>Kedua</a:t>
            </a:r>
            <a:r>
              <a:rPr lang="en-ID" sz="1400" dirty="0"/>
              <a:t> siku </a:t>
            </a:r>
            <a:r>
              <a:rPr lang="en-ID" sz="1400" dirty="0" err="1"/>
              <a:t>tangannya</a:t>
            </a:r>
            <a:r>
              <a:rPr lang="en-ID" sz="1400" dirty="0"/>
              <a:t>. e)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tumitnya</a:t>
            </a:r>
            <a:r>
              <a:rPr lang="en-ID" sz="1400" dirty="0"/>
              <a:t>. f) </a:t>
            </a:r>
            <a:r>
              <a:rPr lang="en-ID" sz="1400" dirty="0" err="1"/>
              <a:t>Dahi</a:t>
            </a:r>
            <a:r>
              <a:rPr lang="en-ID" sz="1400" dirty="0"/>
              <a:t>. g)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telapak</a:t>
            </a:r>
            <a:r>
              <a:rPr lang="en-ID" sz="1400" dirty="0"/>
              <a:t> </a:t>
            </a:r>
            <a:r>
              <a:rPr lang="en-ID" sz="1400" dirty="0" err="1"/>
              <a:t>tangan</a:t>
            </a:r>
            <a:r>
              <a:rPr lang="en-ID" sz="1400" dirty="0"/>
              <a:t>. h)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lutut</a:t>
            </a:r>
            <a:r>
              <a:rPr lang="en-ID" sz="1400" dirty="0"/>
              <a:t>. </a:t>
            </a:r>
            <a:r>
              <a:rPr lang="en-ID" sz="1400" dirty="0" err="1"/>
              <a:t>i</a:t>
            </a:r>
            <a:r>
              <a:rPr lang="en-ID" sz="1400" dirty="0"/>
              <a:t>) </a:t>
            </a:r>
            <a:r>
              <a:rPr lang="en-ID" sz="1400" dirty="0" err="1"/>
              <a:t>Jari-jari</a:t>
            </a:r>
            <a:r>
              <a:rPr lang="en-ID" sz="1400" dirty="0"/>
              <a:t> </a:t>
            </a:r>
            <a:r>
              <a:rPr lang="en-ID" sz="1400" dirty="0" err="1"/>
              <a:t>kedua</a:t>
            </a:r>
            <a:r>
              <a:rPr lang="en-ID" sz="1400" dirty="0"/>
              <a:t> kaki. j) </a:t>
            </a:r>
            <a:r>
              <a:rPr lang="en-ID" sz="1400" dirty="0" err="1"/>
              <a:t>Ketiak</a:t>
            </a:r>
            <a:r>
              <a:rPr lang="en-ID" sz="1400" dirty="0"/>
              <a:t>. k) </a:t>
            </a:r>
            <a:r>
              <a:rPr lang="en-ID" sz="1400" dirty="0" err="1"/>
              <a:t>Belakang</a:t>
            </a:r>
            <a:r>
              <a:rPr lang="en-ID" sz="1400" dirty="0"/>
              <a:t>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lutut</a:t>
            </a:r>
            <a:r>
              <a:rPr lang="en-ID" sz="1400" dirty="0"/>
              <a:t>. l) </a:t>
            </a:r>
            <a:r>
              <a:rPr lang="en-ID" sz="1400" dirty="0" err="1"/>
              <a:t>Belakang</a:t>
            </a:r>
            <a:r>
              <a:rPr lang="en-ID" sz="1400" dirty="0"/>
              <a:t>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telinga</a:t>
            </a:r>
            <a:r>
              <a:rPr lang="en-ID" sz="1400" dirty="0"/>
              <a:t>.</a:t>
            </a:r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Angkatlah</a:t>
            </a:r>
            <a:r>
              <a:rPr lang="en-ID" sz="1400" dirty="0"/>
              <a:t> </a:t>
            </a:r>
            <a:r>
              <a:rPr lang="en-ID" sz="1400" dirty="0" err="1"/>
              <a:t>mayat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hati-hati</a:t>
            </a:r>
            <a:r>
              <a:rPr lang="en-ID" sz="1400" dirty="0"/>
              <a:t>, </a:t>
            </a:r>
            <a:r>
              <a:rPr lang="en-ID" sz="1400" dirty="0" err="1"/>
              <a:t>lalu</a:t>
            </a:r>
            <a:r>
              <a:rPr lang="en-ID" sz="1400" dirty="0"/>
              <a:t> </a:t>
            </a:r>
            <a:r>
              <a:rPr lang="en-ID" sz="1400" dirty="0" err="1"/>
              <a:t>dibaringkan</a:t>
            </a:r>
            <a:r>
              <a:rPr lang="en-ID" sz="1400" dirty="0"/>
              <a:t> di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</a:t>
            </a:r>
            <a:r>
              <a:rPr lang="en-ID" sz="1400" dirty="0" err="1"/>
              <a:t>kafan</a:t>
            </a:r>
            <a:r>
              <a:rPr lang="en-ID" sz="1400" dirty="0"/>
              <a:t>. </a:t>
            </a:r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Tutup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itu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kapas</a:t>
            </a:r>
            <a:r>
              <a:rPr lang="en-ID" sz="1400" dirty="0"/>
              <a:t>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 pada </a:t>
            </a:r>
            <a:r>
              <a:rPr lang="en-ID" sz="1400" dirty="0" err="1"/>
              <a:t>bagian-bagian</a:t>
            </a:r>
            <a:r>
              <a:rPr lang="en-ID" sz="1400" dirty="0"/>
              <a:t>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disebutkan</a:t>
            </a:r>
            <a:r>
              <a:rPr lang="en-ID" sz="1400" dirty="0"/>
              <a:t> di </a:t>
            </a:r>
            <a:r>
              <a:rPr lang="en-ID" sz="1400" dirty="0" err="1"/>
              <a:t>atas</a:t>
            </a:r>
            <a:r>
              <a:rPr lang="en-ID" sz="1400" dirty="0"/>
              <a:t>. </a:t>
            </a:r>
          </a:p>
          <a:p>
            <a:pPr marL="342900" indent="20638">
              <a:buAutoNum type="arabicParenR"/>
            </a:pPr>
            <a:r>
              <a:rPr lang="en-ID" sz="1400" dirty="0"/>
              <a:t> Kain </a:t>
            </a:r>
            <a:r>
              <a:rPr lang="en-ID" sz="1400" dirty="0" err="1"/>
              <a:t>kafan</a:t>
            </a:r>
            <a:r>
              <a:rPr lang="en-ID" sz="1400" dirty="0"/>
              <a:t> </a:t>
            </a:r>
            <a:r>
              <a:rPr lang="en-ID" sz="1400" dirty="0" err="1"/>
              <a:t>kemudian</a:t>
            </a:r>
            <a:r>
              <a:rPr lang="en-ID" sz="1400" dirty="0"/>
              <a:t> </a:t>
            </a:r>
            <a:r>
              <a:rPr lang="en-ID" sz="1400" dirty="0" err="1"/>
              <a:t>diselimutkan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ditutupkan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lembar</a:t>
            </a:r>
            <a:r>
              <a:rPr lang="en-ID" sz="1400" dirty="0"/>
              <a:t> yang paling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sampai</a:t>
            </a:r>
            <a:r>
              <a:rPr lang="en-ID" sz="1400" dirty="0"/>
              <a:t> </a:t>
            </a:r>
            <a:r>
              <a:rPr lang="en-ID" sz="1400" dirty="0" err="1"/>
              <a:t>lembar</a:t>
            </a:r>
            <a:r>
              <a:rPr lang="en-ID" sz="1400" dirty="0"/>
              <a:t> yang paling </a:t>
            </a:r>
            <a:r>
              <a:rPr lang="en-ID" sz="1400" dirty="0" err="1"/>
              <a:t>bawah</a:t>
            </a:r>
            <a:r>
              <a:rPr lang="en-ID" sz="1400" dirty="0"/>
              <a:t>. </a:t>
            </a:r>
            <a:r>
              <a:rPr lang="en-ID" sz="1400" dirty="0" err="1"/>
              <a:t>Kemudian</a:t>
            </a:r>
            <a:r>
              <a:rPr lang="en-ID" sz="1400" dirty="0"/>
              <a:t> </a:t>
            </a:r>
            <a:r>
              <a:rPr lang="en-ID" sz="1400" dirty="0" err="1"/>
              <a:t>ikatlah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tali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, </a:t>
            </a:r>
            <a:r>
              <a:rPr lang="en-ID" sz="1400" dirty="0" err="1"/>
              <a:t>sebanyak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lima </a:t>
            </a:r>
            <a:r>
              <a:rPr lang="en-ID" sz="1400" dirty="0" err="1"/>
              <a:t>ikatan</a:t>
            </a:r>
            <a:r>
              <a:rPr lang="en-ID" sz="1400" dirty="0"/>
              <a:t>.</a:t>
            </a:r>
          </a:p>
          <a:p>
            <a:pPr marL="342900" indent="20638">
              <a:buAutoNum type="arabicParenR"/>
            </a:pPr>
            <a:endParaRPr lang="en-ID" sz="1400" dirty="0"/>
          </a:p>
        </p:txBody>
      </p:sp>
    </p:spTree>
    <p:extLst>
      <p:ext uri="{BB962C8B-B14F-4D97-AF65-F5344CB8AC3E}">
        <p14:creationId xmlns:p14="http://schemas.microsoft.com/office/powerpoint/2010/main" val="4266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432CAEC-2176-4333-848B-89DABF89F77E}"/>
              </a:ext>
            </a:extLst>
          </p:cNvPr>
          <p:cNvSpPr txBox="1"/>
          <p:nvPr/>
        </p:nvSpPr>
        <p:spPr>
          <a:xfrm>
            <a:off x="247650" y="776958"/>
            <a:ext cx="86487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/>
              <a:t>b. Tata </a:t>
            </a:r>
            <a:r>
              <a:rPr lang="en-ID" sz="1400" dirty="0" err="1"/>
              <a:t>cara</a:t>
            </a:r>
            <a:r>
              <a:rPr lang="en-ID" sz="1400" dirty="0"/>
              <a:t> </a:t>
            </a:r>
            <a:r>
              <a:rPr lang="en-ID" sz="1400" dirty="0" err="1"/>
              <a:t>mengafani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perempuan</a:t>
            </a:r>
            <a:r>
              <a:rPr lang="en-ID" sz="1400" dirty="0"/>
              <a:t> </a:t>
            </a:r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Hendaklah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 lima </a:t>
            </a:r>
            <a:r>
              <a:rPr lang="en-ID" sz="1400" dirty="0" err="1"/>
              <a:t>lembar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</a:t>
            </a:r>
            <a:r>
              <a:rPr lang="en-ID" sz="1400" dirty="0" err="1"/>
              <a:t>kafan</a:t>
            </a:r>
            <a:r>
              <a:rPr lang="en-ID" sz="1400" dirty="0"/>
              <a:t>, </a:t>
            </a:r>
            <a:r>
              <a:rPr lang="en-ID" sz="1400" dirty="0" err="1"/>
              <a:t>kemudian</a:t>
            </a:r>
            <a:r>
              <a:rPr lang="en-ID" sz="1400" dirty="0"/>
              <a:t> </a:t>
            </a:r>
            <a:r>
              <a:rPr lang="en-ID" sz="1400" dirty="0" err="1"/>
              <a:t>dibentangkan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disusun</a:t>
            </a:r>
            <a:r>
              <a:rPr lang="en-ID" sz="1400" dirty="0"/>
              <a:t> dan </a:t>
            </a:r>
            <a:r>
              <a:rPr lang="en-ID" sz="1400" dirty="0" err="1"/>
              <a:t>kain</a:t>
            </a:r>
            <a:r>
              <a:rPr lang="en-ID" sz="1400" dirty="0"/>
              <a:t> yang paling </a:t>
            </a:r>
            <a:r>
              <a:rPr lang="en-ID" sz="1400" dirty="0" err="1"/>
              <a:t>lebar</a:t>
            </a:r>
            <a:r>
              <a:rPr lang="en-ID" sz="1400" dirty="0"/>
              <a:t> </a:t>
            </a:r>
            <a:r>
              <a:rPr lang="en-ID" sz="1400" dirty="0" err="1"/>
              <a:t>diletakkan</a:t>
            </a:r>
            <a:r>
              <a:rPr lang="en-ID" sz="1400" dirty="0"/>
              <a:t> di </a:t>
            </a:r>
            <a:r>
              <a:rPr lang="en-ID" sz="1400" dirty="0" err="1"/>
              <a:t>bawah</a:t>
            </a:r>
            <a:r>
              <a:rPr lang="en-ID" sz="1400" dirty="0"/>
              <a:t>.</a:t>
            </a:r>
          </a:p>
          <a:p>
            <a:pPr marL="342900" indent="20638">
              <a:buAutoNum type="arabicParenR"/>
            </a:pPr>
            <a:r>
              <a:rPr lang="en-ID" sz="1400" dirty="0"/>
              <a:t> Kain </a:t>
            </a:r>
            <a:r>
              <a:rPr lang="en-ID" sz="1400" dirty="0" err="1"/>
              <a:t>kafan</a:t>
            </a:r>
            <a:r>
              <a:rPr lang="en-ID" sz="1400" dirty="0"/>
              <a:t> </a:t>
            </a:r>
            <a:r>
              <a:rPr lang="en-ID" sz="1400" dirty="0" err="1"/>
              <a:t>lembar</a:t>
            </a:r>
            <a:r>
              <a:rPr lang="en-ID" sz="1400" dirty="0"/>
              <a:t> </a:t>
            </a:r>
            <a:r>
              <a:rPr lang="en-ID" sz="1400" dirty="0" err="1"/>
              <a:t>keempat</a:t>
            </a:r>
            <a:r>
              <a:rPr lang="en-ID" sz="1400" dirty="0"/>
              <a:t> </a:t>
            </a:r>
            <a:r>
              <a:rPr lang="en-ID" sz="1400" dirty="0" err="1"/>
              <a:t>digunakan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bagian</a:t>
            </a:r>
            <a:r>
              <a:rPr lang="en-ID" sz="1400" dirty="0"/>
              <a:t> </a:t>
            </a:r>
            <a:r>
              <a:rPr lang="en-ID" sz="1400" dirty="0" err="1"/>
              <a:t>perut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bawah</a:t>
            </a:r>
            <a:r>
              <a:rPr lang="en-ID" sz="1400" dirty="0"/>
              <a:t>. </a:t>
            </a:r>
          </a:p>
          <a:p>
            <a:pPr marL="342900" indent="20638">
              <a:buAutoNum type="arabicParenR"/>
            </a:pPr>
            <a:r>
              <a:rPr lang="en-ID" sz="1400" dirty="0"/>
              <a:t> Kain </a:t>
            </a:r>
            <a:r>
              <a:rPr lang="en-ID" sz="1400" dirty="0" err="1"/>
              <a:t>kafan</a:t>
            </a:r>
            <a:r>
              <a:rPr lang="en-ID" sz="1400" dirty="0"/>
              <a:t> </a:t>
            </a:r>
            <a:r>
              <a:rPr lang="en-ID" sz="1400" dirty="0" err="1"/>
              <a:t>lembar</a:t>
            </a:r>
            <a:r>
              <a:rPr lang="en-ID" sz="1400" dirty="0"/>
              <a:t> </a:t>
            </a:r>
            <a:r>
              <a:rPr lang="en-ID" sz="1400" dirty="0" err="1"/>
              <a:t>kelima</a:t>
            </a:r>
            <a:r>
              <a:rPr lang="en-ID" sz="1400" dirty="0"/>
              <a:t> </a:t>
            </a:r>
            <a:r>
              <a:rPr lang="en-ID" sz="1400" dirty="0" err="1"/>
              <a:t>digunakan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kerudung</a:t>
            </a:r>
            <a:r>
              <a:rPr lang="en-ID" sz="1400" dirty="0"/>
              <a:t>/ </a:t>
            </a:r>
            <a:r>
              <a:rPr lang="en-ID" sz="1400" dirty="0" err="1"/>
              <a:t>penutup</a:t>
            </a:r>
            <a:r>
              <a:rPr lang="en-ID" sz="1400" dirty="0"/>
              <a:t> </a:t>
            </a:r>
            <a:r>
              <a:rPr lang="en-ID" sz="1400" dirty="0" err="1"/>
              <a:t>kepala</a:t>
            </a:r>
            <a:r>
              <a:rPr lang="en-ID" sz="1400" dirty="0"/>
              <a:t> </a:t>
            </a:r>
            <a:r>
              <a:rPr lang="en-ID" sz="1400" dirty="0" err="1"/>
              <a:t>sampai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bagian</a:t>
            </a:r>
            <a:r>
              <a:rPr lang="en-ID" sz="1400" dirty="0"/>
              <a:t> dada. </a:t>
            </a:r>
          </a:p>
          <a:p>
            <a:pPr marL="342900" indent="20638">
              <a:buAutoNum type="arabicParenR"/>
            </a:pPr>
            <a:r>
              <a:rPr lang="en-ID" sz="1400" dirty="0"/>
              <a:t> Pada </a:t>
            </a:r>
            <a:r>
              <a:rPr lang="en-ID" sz="1400" dirty="0" err="1"/>
              <a:t>setiap</a:t>
            </a:r>
            <a:r>
              <a:rPr lang="en-ID" sz="1400" dirty="0"/>
              <a:t> </a:t>
            </a:r>
            <a:r>
              <a:rPr lang="en-ID" sz="1400" dirty="0" err="1"/>
              <a:t>lembar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</a:t>
            </a:r>
            <a:r>
              <a:rPr lang="en-ID" sz="1400" dirty="0" err="1"/>
              <a:t>kafan</a:t>
            </a:r>
            <a:r>
              <a:rPr lang="en-ID" sz="1400" dirty="0"/>
              <a:t> </a:t>
            </a:r>
            <a:r>
              <a:rPr lang="en-ID" sz="1400" dirty="0" err="1"/>
              <a:t>disapu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wangiwangian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minyak</a:t>
            </a:r>
            <a:r>
              <a:rPr lang="en-ID" sz="1400" dirty="0"/>
              <a:t> </a:t>
            </a:r>
            <a:r>
              <a:rPr lang="en-ID" sz="1400" dirty="0" err="1"/>
              <a:t>wangi</a:t>
            </a:r>
            <a:r>
              <a:rPr lang="en-ID" sz="1400" dirty="0"/>
              <a:t>.</a:t>
            </a:r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Hendaklah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 </a:t>
            </a:r>
            <a:r>
              <a:rPr lang="en-ID" sz="1400" dirty="0" err="1"/>
              <a:t>tali</a:t>
            </a:r>
            <a:r>
              <a:rPr lang="en-ID" sz="1400" dirty="0"/>
              <a:t> </a:t>
            </a:r>
            <a:r>
              <a:rPr lang="en-ID" sz="1400" dirty="0" err="1"/>
              <a:t>pengikat</a:t>
            </a:r>
            <a:r>
              <a:rPr lang="en-ID" sz="1400" dirty="0"/>
              <a:t> </a:t>
            </a:r>
            <a:r>
              <a:rPr lang="en-ID" sz="1400" dirty="0" err="1"/>
              <a:t>sebanyak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, lima,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tujuh</a:t>
            </a:r>
            <a:r>
              <a:rPr lang="en-ID" sz="1400" dirty="0"/>
              <a:t> </a:t>
            </a:r>
            <a:r>
              <a:rPr lang="en-ID" sz="1400" dirty="0" err="1"/>
              <a:t>buah</a:t>
            </a:r>
            <a:r>
              <a:rPr lang="en-ID" sz="1400" dirty="0"/>
              <a:t> yang </a:t>
            </a:r>
            <a:r>
              <a:rPr lang="en-ID" sz="1400" dirty="0" err="1"/>
              <a:t>diletakkan</a:t>
            </a:r>
            <a:r>
              <a:rPr lang="en-ID" sz="1400" dirty="0"/>
              <a:t> di </a:t>
            </a:r>
            <a:r>
              <a:rPr lang="en-ID" sz="1400" dirty="0" err="1"/>
              <a:t>bawah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</a:t>
            </a:r>
            <a:r>
              <a:rPr lang="en-ID" sz="1400" dirty="0" err="1"/>
              <a:t>kafan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.</a:t>
            </a:r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Angkatlah</a:t>
            </a:r>
            <a:r>
              <a:rPr lang="en-ID" sz="1400" dirty="0"/>
              <a:t> </a:t>
            </a:r>
            <a:r>
              <a:rPr lang="en-ID" sz="1400" dirty="0" err="1"/>
              <a:t>mayat</a:t>
            </a:r>
            <a:r>
              <a:rPr lang="en-ID" sz="1400" dirty="0"/>
              <a:t>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selesai</a:t>
            </a:r>
            <a:r>
              <a:rPr lang="en-ID" sz="1400" dirty="0"/>
              <a:t> </a:t>
            </a:r>
            <a:r>
              <a:rPr lang="en-ID" sz="1400" dirty="0" err="1"/>
              <a:t>dimandikan</a:t>
            </a:r>
            <a:r>
              <a:rPr lang="en-ID" sz="1400" dirty="0"/>
              <a:t> dan </a:t>
            </a:r>
            <a:r>
              <a:rPr lang="en-ID" sz="1400" dirty="0" err="1"/>
              <a:t>dihanduki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berhati-hati</a:t>
            </a:r>
            <a:r>
              <a:rPr lang="en-ID" sz="1400" dirty="0"/>
              <a:t>, </a:t>
            </a:r>
            <a:r>
              <a:rPr lang="en-ID" sz="1400" dirty="0" err="1"/>
              <a:t>kemudian</a:t>
            </a:r>
            <a:r>
              <a:rPr lang="en-ID" sz="1400" dirty="0"/>
              <a:t> </a:t>
            </a:r>
            <a:r>
              <a:rPr lang="en-ID" sz="1400" dirty="0" err="1"/>
              <a:t>baringkan</a:t>
            </a:r>
            <a:r>
              <a:rPr lang="en-ID" sz="1400" dirty="0"/>
              <a:t> di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</a:t>
            </a:r>
            <a:r>
              <a:rPr lang="en-ID" sz="1400" dirty="0" err="1"/>
              <a:t>kafan</a:t>
            </a:r>
            <a:r>
              <a:rPr lang="en-ID" sz="1400" dirty="0"/>
              <a:t> yang </a:t>
            </a:r>
            <a:r>
              <a:rPr lang="en-ID" sz="1400" dirty="0" err="1"/>
              <a:t>sudah</a:t>
            </a:r>
            <a:r>
              <a:rPr lang="en-ID" sz="1400" dirty="0"/>
              <a:t> </a:t>
            </a:r>
            <a:r>
              <a:rPr lang="en-ID" sz="1400" dirty="0" err="1"/>
              <a:t>dibentangkan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endParaRPr lang="en-ID" sz="1400" dirty="0"/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Hendaklah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 </a:t>
            </a:r>
            <a:r>
              <a:rPr lang="en-ID" sz="1400" dirty="0" err="1"/>
              <a:t>kapas</a:t>
            </a:r>
            <a:r>
              <a:rPr lang="en-ID" sz="1400" dirty="0"/>
              <a:t> yang </a:t>
            </a:r>
            <a:r>
              <a:rPr lang="en-ID" sz="1400" dirty="0" err="1"/>
              <a:t>disapu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wangiwangian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menutupi</a:t>
            </a:r>
            <a:r>
              <a:rPr lang="en-ID" sz="1400" dirty="0"/>
              <a:t>: a) </a:t>
            </a:r>
            <a:r>
              <a:rPr lang="en-ID" sz="1400" dirty="0" err="1"/>
              <a:t>Dubur</a:t>
            </a:r>
            <a:r>
              <a:rPr lang="en-ID" sz="1400" dirty="0"/>
              <a:t> dan </a:t>
            </a:r>
            <a:r>
              <a:rPr lang="en-ID" sz="1400" dirty="0" err="1"/>
              <a:t>kemaluan</a:t>
            </a:r>
            <a:r>
              <a:rPr lang="en-ID" sz="1400" dirty="0"/>
              <a:t>. b) </a:t>
            </a:r>
            <a:r>
              <a:rPr lang="en-ID" sz="1400" dirty="0" err="1"/>
              <a:t>Wajah</a:t>
            </a:r>
            <a:r>
              <a:rPr lang="en-ID" sz="1400" dirty="0"/>
              <a:t> (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mata</a:t>
            </a:r>
            <a:r>
              <a:rPr lang="en-ID" sz="1400" dirty="0"/>
              <a:t>, dan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lubang</a:t>
            </a:r>
            <a:r>
              <a:rPr lang="en-ID" sz="1400" dirty="0"/>
              <a:t> </a:t>
            </a:r>
            <a:r>
              <a:rPr lang="en-ID" sz="1400" dirty="0" err="1"/>
              <a:t>hidungnya</a:t>
            </a:r>
            <a:r>
              <a:rPr lang="en-ID" sz="1400" dirty="0"/>
              <a:t>). c) Bagian dada </a:t>
            </a:r>
            <a:r>
              <a:rPr lang="en-ID" sz="1400" dirty="0" err="1"/>
              <a:t>sampai</a:t>
            </a:r>
            <a:r>
              <a:rPr lang="en-ID" sz="1400" dirty="0"/>
              <a:t> </a:t>
            </a:r>
            <a:r>
              <a:rPr lang="en-ID" sz="1400" dirty="0" err="1"/>
              <a:t>buah</a:t>
            </a:r>
            <a:r>
              <a:rPr lang="en-ID" sz="1400" dirty="0"/>
              <a:t> dada. d)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lubang</a:t>
            </a:r>
            <a:r>
              <a:rPr lang="en-ID" sz="1400" dirty="0"/>
              <a:t> </a:t>
            </a:r>
            <a:r>
              <a:rPr lang="en-ID" sz="1400" dirty="0" err="1"/>
              <a:t>telinga</a:t>
            </a:r>
            <a:r>
              <a:rPr lang="en-ID" sz="1400" dirty="0"/>
              <a:t>. e) </a:t>
            </a:r>
            <a:r>
              <a:rPr lang="en-ID" sz="1400" dirty="0" err="1"/>
              <a:t>Kedua</a:t>
            </a:r>
            <a:r>
              <a:rPr lang="en-ID" sz="1400" dirty="0"/>
              <a:t> siku </a:t>
            </a:r>
            <a:r>
              <a:rPr lang="en-ID" sz="1400" dirty="0" err="1"/>
              <a:t>tangannya</a:t>
            </a:r>
            <a:r>
              <a:rPr lang="en-ID" sz="1400" dirty="0"/>
              <a:t>. f)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tumitnya</a:t>
            </a:r>
            <a:r>
              <a:rPr lang="en-ID" sz="1400" dirty="0"/>
              <a:t>. g) </a:t>
            </a:r>
            <a:r>
              <a:rPr lang="en-ID" sz="1400" dirty="0" err="1"/>
              <a:t>Dahi</a:t>
            </a:r>
            <a:r>
              <a:rPr lang="en-ID" sz="1400" dirty="0"/>
              <a:t>. h)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telapak</a:t>
            </a:r>
            <a:r>
              <a:rPr lang="en-ID" sz="1400" dirty="0"/>
              <a:t> </a:t>
            </a:r>
            <a:r>
              <a:rPr lang="en-ID" sz="1400" dirty="0" err="1"/>
              <a:t>tangan</a:t>
            </a:r>
            <a:r>
              <a:rPr lang="en-ID" sz="1400" dirty="0"/>
              <a:t>. </a:t>
            </a:r>
            <a:r>
              <a:rPr lang="en-ID" sz="1400" dirty="0" err="1"/>
              <a:t>i</a:t>
            </a:r>
            <a:r>
              <a:rPr lang="en-ID" sz="1400" dirty="0"/>
              <a:t>)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lutut</a:t>
            </a:r>
            <a:r>
              <a:rPr lang="en-ID" sz="1400" dirty="0"/>
              <a:t>. j) </a:t>
            </a:r>
            <a:r>
              <a:rPr lang="en-ID" sz="1400" dirty="0" err="1"/>
              <a:t>Jari-jari</a:t>
            </a:r>
            <a:r>
              <a:rPr lang="en-ID" sz="1400" dirty="0"/>
              <a:t> </a:t>
            </a:r>
            <a:r>
              <a:rPr lang="en-ID" sz="1400" dirty="0" err="1"/>
              <a:t>kedua</a:t>
            </a:r>
            <a:r>
              <a:rPr lang="en-ID" sz="1400" dirty="0"/>
              <a:t> kaki. k) </a:t>
            </a:r>
            <a:r>
              <a:rPr lang="en-ID" sz="1400" dirty="0" err="1"/>
              <a:t>Ketiak</a:t>
            </a:r>
            <a:r>
              <a:rPr lang="en-ID" sz="1400" dirty="0"/>
              <a:t>. l) </a:t>
            </a:r>
            <a:r>
              <a:rPr lang="en-ID" sz="1400" dirty="0" err="1"/>
              <a:t>Belakang</a:t>
            </a:r>
            <a:r>
              <a:rPr lang="en-ID" sz="1400" dirty="0"/>
              <a:t>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lutut</a:t>
            </a:r>
            <a:r>
              <a:rPr lang="en-ID" sz="1400" dirty="0"/>
              <a:t>. m) </a:t>
            </a:r>
            <a:r>
              <a:rPr lang="en-ID" sz="1400" dirty="0" err="1"/>
              <a:t>Belakang</a:t>
            </a:r>
            <a:r>
              <a:rPr lang="en-ID" sz="1400" dirty="0"/>
              <a:t>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telinga</a:t>
            </a:r>
            <a:r>
              <a:rPr lang="en-ID" sz="1400" dirty="0"/>
              <a:t>. </a:t>
            </a:r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Tutupkan</a:t>
            </a:r>
            <a:r>
              <a:rPr lang="en-ID" sz="1400" dirty="0"/>
              <a:t> </a:t>
            </a:r>
            <a:r>
              <a:rPr lang="en-ID" sz="1400" dirty="0" err="1"/>
              <a:t>kapas</a:t>
            </a:r>
            <a:r>
              <a:rPr lang="en-ID" sz="1400" dirty="0"/>
              <a:t>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 pada </a:t>
            </a:r>
            <a:r>
              <a:rPr lang="en-ID" sz="1400" dirty="0" err="1"/>
              <a:t>bagian-bagian</a:t>
            </a:r>
            <a:r>
              <a:rPr lang="en-ID" sz="1400" dirty="0"/>
              <a:t>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disebutkan</a:t>
            </a:r>
            <a:r>
              <a:rPr lang="en-ID" sz="1400" dirty="0"/>
              <a:t> di </a:t>
            </a:r>
            <a:r>
              <a:rPr lang="en-ID" sz="1400" dirty="0" err="1"/>
              <a:t>atas</a:t>
            </a:r>
            <a:r>
              <a:rPr lang="en-ID" sz="1400" dirty="0"/>
              <a:t>. </a:t>
            </a:r>
          </a:p>
          <a:p>
            <a:pPr marL="342900" indent="20638">
              <a:buAutoNum type="arabicParenR"/>
            </a:pPr>
            <a:r>
              <a:rPr lang="en-ID" sz="1400" dirty="0"/>
              <a:t> </a:t>
            </a:r>
            <a:r>
              <a:rPr lang="en-ID" sz="1400" dirty="0" err="1"/>
              <a:t>Hendaklah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</a:t>
            </a:r>
            <a:r>
              <a:rPr lang="en-ID" sz="1400" dirty="0" err="1"/>
              <a:t>kafan</a:t>
            </a:r>
            <a:r>
              <a:rPr lang="en-ID" sz="1400" dirty="0"/>
              <a:t> </a:t>
            </a:r>
            <a:r>
              <a:rPr lang="en-ID" sz="1400" dirty="0" err="1"/>
              <a:t>tersebut</a:t>
            </a:r>
            <a:r>
              <a:rPr lang="en-ID" sz="1400" dirty="0"/>
              <a:t> </a:t>
            </a:r>
            <a:r>
              <a:rPr lang="en-ID" sz="1400" dirty="0" err="1"/>
              <a:t>diselimutkan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ditutupkan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lembar</a:t>
            </a:r>
            <a:r>
              <a:rPr lang="en-ID" sz="1400" dirty="0"/>
              <a:t> yang paling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sampai</a:t>
            </a:r>
            <a:r>
              <a:rPr lang="en-ID" sz="1400" dirty="0"/>
              <a:t> </a:t>
            </a:r>
            <a:r>
              <a:rPr lang="en-ID" sz="1400" dirty="0" err="1"/>
              <a:t>lembar</a:t>
            </a:r>
            <a:r>
              <a:rPr lang="en-ID" sz="1400" dirty="0"/>
              <a:t> yang paling </a:t>
            </a:r>
            <a:r>
              <a:rPr lang="en-ID" sz="1400" dirty="0" err="1"/>
              <a:t>bawah</a:t>
            </a:r>
            <a:r>
              <a:rPr lang="en-ID" sz="1400" dirty="0"/>
              <a:t>, </a:t>
            </a:r>
            <a:r>
              <a:rPr lang="en-ID" sz="1400" dirty="0" err="1"/>
              <a:t>kemudian</a:t>
            </a:r>
            <a:r>
              <a:rPr lang="en-ID" sz="1400" dirty="0"/>
              <a:t> </a:t>
            </a:r>
            <a:r>
              <a:rPr lang="en-ID" sz="1400" dirty="0" err="1"/>
              <a:t>ikatlah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tali</a:t>
            </a:r>
            <a:r>
              <a:rPr lang="en-ID" sz="1400" dirty="0"/>
              <a:t>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 </a:t>
            </a:r>
            <a:r>
              <a:rPr lang="en-ID" sz="1400" dirty="0" err="1"/>
              <a:t>sebanyak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, lima,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tujuh</a:t>
            </a:r>
            <a:r>
              <a:rPr lang="en-ID" sz="1400" dirty="0"/>
              <a:t> </a:t>
            </a:r>
            <a:r>
              <a:rPr lang="en-ID" sz="1400" dirty="0" err="1"/>
              <a:t>ikatan</a:t>
            </a:r>
            <a:r>
              <a:rPr lang="en-ID" sz="1400" dirty="0"/>
              <a:t>.</a:t>
            </a:r>
          </a:p>
          <a:p>
            <a:pPr marL="342900" indent="20638">
              <a:buAutoNum type="arabicParenR"/>
            </a:pPr>
            <a:endParaRPr lang="en-ID" sz="1400" dirty="0"/>
          </a:p>
        </p:txBody>
      </p:sp>
    </p:spTree>
    <p:extLst>
      <p:ext uri="{BB962C8B-B14F-4D97-AF65-F5344CB8AC3E}">
        <p14:creationId xmlns:p14="http://schemas.microsoft.com/office/powerpoint/2010/main" val="2036926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432CAEC-2176-4333-848B-89DABF89F77E}"/>
              </a:ext>
            </a:extLst>
          </p:cNvPr>
          <p:cNvSpPr txBox="1"/>
          <p:nvPr/>
        </p:nvSpPr>
        <p:spPr>
          <a:xfrm>
            <a:off x="495300" y="803120"/>
            <a:ext cx="815340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b="1" dirty="0"/>
              <a:t>3. </a:t>
            </a:r>
            <a:r>
              <a:rPr lang="en-ID" sz="1400" b="1" dirty="0" err="1"/>
              <a:t>Mensalati</a:t>
            </a:r>
            <a:r>
              <a:rPr lang="en-ID" sz="1400" b="1" dirty="0"/>
              <a:t> </a:t>
            </a:r>
            <a:r>
              <a:rPr lang="en-ID" sz="1400" b="1" dirty="0" err="1"/>
              <a:t>Jenazah</a:t>
            </a:r>
            <a:r>
              <a:rPr lang="en-ID" sz="1400" b="1" dirty="0"/>
              <a:t> </a:t>
            </a:r>
          </a:p>
          <a:p>
            <a:r>
              <a:rPr lang="en-ID" sz="1400" dirty="0"/>
              <a:t>Salat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dilakukan</a:t>
            </a:r>
            <a:r>
              <a:rPr lang="en-ID" sz="1400" dirty="0"/>
              <a:t> </a:t>
            </a:r>
            <a:r>
              <a:rPr lang="en-ID" sz="1400" dirty="0" err="1"/>
              <a:t>tanpa</a:t>
            </a:r>
            <a:r>
              <a:rPr lang="en-ID" sz="1400" dirty="0"/>
              <a:t> </a:t>
            </a:r>
            <a:r>
              <a:rPr lang="en-ID" sz="1400" dirty="0" err="1"/>
              <a:t>rukuk</a:t>
            </a:r>
            <a:r>
              <a:rPr lang="en-ID" sz="1400" dirty="0"/>
              <a:t> dan sujud. Para ulama </a:t>
            </a:r>
            <a:r>
              <a:rPr lang="en-ID" sz="1400" dirty="0" err="1"/>
              <a:t>sepakat</a:t>
            </a:r>
            <a:r>
              <a:rPr lang="en-ID" sz="1400" dirty="0"/>
              <a:t> </a:t>
            </a:r>
            <a:r>
              <a:rPr lang="en-ID" sz="1400" dirty="0" err="1"/>
              <a:t>bahwa</a:t>
            </a:r>
            <a:r>
              <a:rPr lang="en-ID" sz="1400" dirty="0"/>
              <a:t> </a:t>
            </a:r>
            <a:r>
              <a:rPr lang="en-ID" sz="1400" dirty="0" err="1"/>
              <a:t>mensalatkan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muslim</a:t>
            </a:r>
            <a:r>
              <a:rPr lang="en-ID" sz="1400" dirty="0"/>
              <a:t> </a:t>
            </a:r>
            <a:r>
              <a:rPr lang="en-ID" sz="1400" dirty="0" err="1"/>
              <a:t>hukumnya</a:t>
            </a:r>
            <a:r>
              <a:rPr lang="en-ID" sz="1400" dirty="0"/>
              <a:t> </a:t>
            </a:r>
            <a:r>
              <a:rPr lang="en-ID" sz="1400" dirty="0" err="1"/>
              <a:t>fardu</a:t>
            </a:r>
            <a:r>
              <a:rPr lang="en-ID" sz="1400" dirty="0"/>
              <a:t> </a:t>
            </a:r>
            <a:r>
              <a:rPr lang="en-ID" sz="1400" dirty="0" err="1"/>
              <a:t>kifayah</a:t>
            </a:r>
            <a:r>
              <a:rPr lang="en-ID" sz="1400" dirty="0"/>
              <a:t>.</a:t>
            </a:r>
          </a:p>
          <a:p>
            <a:pPr marL="342900" indent="-342900">
              <a:buAutoNum type="arabicParenR"/>
            </a:pPr>
            <a:r>
              <a:rPr lang="en-ID" sz="1400" b="1" dirty="0" err="1"/>
              <a:t>Syarat</a:t>
            </a:r>
            <a:r>
              <a:rPr lang="en-ID" sz="1400" dirty="0"/>
              <a:t> salat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Syarat-syarat</a:t>
            </a:r>
            <a:r>
              <a:rPr lang="en-ID" sz="1400" dirty="0"/>
              <a:t> salat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berikut</a:t>
            </a:r>
            <a:r>
              <a:rPr lang="en-ID" sz="1400" dirty="0"/>
              <a:t>. </a:t>
            </a:r>
          </a:p>
          <a:p>
            <a:pPr marL="342900" indent="20638">
              <a:buAutoNum type="alphaLcParenR"/>
            </a:pPr>
            <a:r>
              <a:rPr lang="en-ID" sz="1400" dirty="0" err="1"/>
              <a:t>Suci</a:t>
            </a:r>
            <a:r>
              <a:rPr lang="en-ID" sz="1400" dirty="0"/>
              <a:t> badan, </a:t>
            </a:r>
            <a:r>
              <a:rPr lang="en-ID" sz="1400" dirty="0" err="1"/>
              <a:t>pakaian</a:t>
            </a:r>
            <a:r>
              <a:rPr lang="en-ID" sz="1400" dirty="0"/>
              <a:t>, dan </a:t>
            </a:r>
            <a:r>
              <a:rPr lang="en-ID" sz="1400" dirty="0" err="1"/>
              <a:t>tempat</a:t>
            </a:r>
            <a:r>
              <a:rPr lang="en-ID" sz="1400" dirty="0"/>
              <a:t> salat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hadas</a:t>
            </a:r>
            <a:r>
              <a:rPr lang="en-ID" sz="1400" dirty="0"/>
              <a:t> dan </a:t>
            </a:r>
            <a:r>
              <a:rPr lang="en-ID" sz="1400" dirty="0" err="1"/>
              <a:t>najis</a:t>
            </a:r>
            <a:r>
              <a:rPr lang="en-ID" sz="1400" dirty="0"/>
              <a:t>, </a:t>
            </a:r>
            <a:r>
              <a:rPr lang="en-ID" sz="1400" dirty="0" err="1"/>
              <a:t>serta</a:t>
            </a:r>
            <a:r>
              <a:rPr lang="en-ID" sz="1400" dirty="0"/>
              <a:t> </a:t>
            </a:r>
            <a:r>
              <a:rPr lang="en-ID" sz="1400" dirty="0" err="1"/>
              <a:t>menutup</a:t>
            </a:r>
            <a:r>
              <a:rPr lang="en-ID" sz="1400" dirty="0"/>
              <a:t> </a:t>
            </a:r>
            <a:r>
              <a:rPr lang="en-ID" sz="1400" dirty="0" err="1"/>
              <a:t>aurat</a:t>
            </a:r>
            <a:r>
              <a:rPr lang="en-ID" sz="1400" dirty="0"/>
              <a:t> dan </a:t>
            </a:r>
            <a:r>
              <a:rPr lang="en-ID" sz="1400" dirty="0" err="1"/>
              <a:t>menghadap</a:t>
            </a:r>
            <a:r>
              <a:rPr lang="en-ID" sz="1400" dirty="0"/>
              <a:t> </a:t>
            </a:r>
            <a:r>
              <a:rPr lang="en-ID" sz="1400" dirty="0" err="1"/>
              <a:t>kiblat</a:t>
            </a:r>
            <a:r>
              <a:rPr lang="en-ID" sz="1400" dirty="0"/>
              <a:t>, </a:t>
            </a:r>
            <a:r>
              <a:rPr lang="en-ID" sz="1400" dirty="0" err="1"/>
              <a:t>sebagaimana</a:t>
            </a:r>
            <a:r>
              <a:rPr lang="en-ID" sz="1400" dirty="0"/>
              <a:t> salat </a:t>
            </a:r>
            <a:r>
              <a:rPr lang="en-ID" sz="1400" dirty="0" err="1"/>
              <a:t>biasa</a:t>
            </a:r>
            <a:r>
              <a:rPr lang="en-ID" sz="1400" dirty="0"/>
              <a:t>. </a:t>
            </a:r>
          </a:p>
          <a:p>
            <a:pPr marL="342900" indent="20638">
              <a:buAutoNum type="alphaLcParenR"/>
            </a:pPr>
            <a:r>
              <a:rPr lang="en-ID" sz="1400" dirty="0"/>
              <a:t>Salat </a:t>
            </a:r>
            <a:r>
              <a:rPr lang="en-ID" sz="1400" dirty="0" err="1"/>
              <a:t>dilakukan</a:t>
            </a:r>
            <a:r>
              <a:rPr lang="en-ID" sz="1400" dirty="0"/>
              <a:t> </a:t>
            </a:r>
            <a:r>
              <a:rPr lang="en-ID" sz="1400" dirty="0" err="1"/>
              <a:t>sesudah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selesai</a:t>
            </a:r>
            <a:r>
              <a:rPr lang="en-ID" sz="1400" dirty="0"/>
              <a:t> </a:t>
            </a:r>
            <a:r>
              <a:rPr lang="en-ID" sz="1400" dirty="0" err="1"/>
              <a:t>dimandikan</a:t>
            </a:r>
            <a:r>
              <a:rPr lang="en-ID" sz="1400" dirty="0"/>
              <a:t> dan </a:t>
            </a:r>
            <a:r>
              <a:rPr lang="en-ID" sz="1400" dirty="0" err="1"/>
              <a:t>dikafani</a:t>
            </a:r>
            <a:r>
              <a:rPr lang="en-ID" sz="1400" dirty="0"/>
              <a:t>. </a:t>
            </a:r>
          </a:p>
          <a:p>
            <a:pPr marL="342900" indent="20638">
              <a:buAutoNum type="alphaLcParenR"/>
            </a:pP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diletakkan</a:t>
            </a:r>
            <a:r>
              <a:rPr lang="en-ID" sz="1400" dirty="0"/>
              <a:t> di </a:t>
            </a:r>
            <a:r>
              <a:rPr lang="en-ID" sz="1400" dirty="0" err="1"/>
              <a:t>depan</a:t>
            </a:r>
            <a:r>
              <a:rPr lang="en-ID" sz="1400" dirty="0"/>
              <a:t> orang yang </a:t>
            </a:r>
            <a:r>
              <a:rPr lang="en-ID" sz="1400" dirty="0" err="1"/>
              <a:t>hendak</a:t>
            </a:r>
            <a:r>
              <a:rPr lang="en-ID" sz="1400" dirty="0"/>
              <a:t> </a:t>
            </a:r>
            <a:r>
              <a:rPr lang="en-ID" sz="1400" dirty="0" err="1"/>
              <a:t>menyatukan</a:t>
            </a:r>
            <a:r>
              <a:rPr lang="en-ID" sz="1400" dirty="0"/>
              <a:t>, </a:t>
            </a:r>
            <a:r>
              <a:rPr lang="en-ID" sz="1400" dirty="0" err="1"/>
              <a:t>kecuali</a:t>
            </a:r>
            <a:r>
              <a:rPr lang="en-ID" sz="1400" dirty="0"/>
              <a:t> 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jenazahnya</a:t>
            </a:r>
            <a:r>
              <a:rPr lang="en-ID" sz="1400" dirty="0"/>
              <a:t> </a:t>
            </a:r>
            <a:r>
              <a:rPr lang="en-ID" sz="1400" dirty="0" err="1"/>
              <a:t>gaib</a:t>
            </a:r>
            <a:r>
              <a:rPr lang="en-ID" sz="1400" dirty="0"/>
              <a:t>. </a:t>
            </a:r>
          </a:p>
          <a:p>
            <a:r>
              <a:rPr lang="en-ID" sz="1400" dirty="0"/>
              <a:t>2) </a:t>
            </a:r>
            <a:r>
              <a:rPr lang="en-ID" sz="1400" b="1" dirty="0" err="1"/>
              <a:t>Rukun</a:t>
            </a:r>
            <a:r>
              <a:rPr lang="en-ID" sz="1400" dirty="0"/>
              <a:t> salat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Rukun</a:t>
            </a:r>
            <a:r>
              <a:rPr lang="en-ID" sz="1400" dirty="0"/>
              <a:t> salat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berikut</a:t>
            </a:r>
            <a:r>
              <a:rPr lang="en-ID" sz="1400" dirty="0"/>
              <a:t>. </a:t>
            </a:r>
          </a:p>
          <a:p>
            <a:pPr marL="342900" indent="20638">
              <a:buAutoNum type="alphaLcParenR"/>
            </a:pPr>
            <a:r>
              <a:rPr lang="en-ID" sz="1400" dirty="0" err="1"/>
              <a:t>Niat</a:t>
            </a:r>
            <a:r>
              <a:rPr lang="en-ID" sz="1400" dirty="0"/>
              <a:t>.</a:t>
            </a:r>
          </a:p>
          <a:p>
            <a:pPr marL="342900" indent="20638">
              <a:buAutoNum type="alphaLcParenR"/>
            </a:pPr>
            <a:r>
              <a:rPr lang="en-ID" sz="1400" dirty="0" err="1"/>
              <a:t>Berdiri</a:t>
            </a:r>
            <a:r>
              <a:rPr lang="en-ID" sz="1400" dirty="0"/>
              <a:t>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mampu</a:t>
            </a:r>
            <a:r>
              <a:rPr lang="en-ID" sz="1400" dirty="0"/>
              <a:t>.</a:t>
            </a:r>
          </a:p>
          <a:p>
            <a:pPr marL="342900" indent="20638">
              <a:buAutoNum type="alphaLcParenR"/>
            </a:pPr>
            <a:r>
              <a:rPr lang="en-ID" sz="1400" dirty="0" err="1"/>
              <a:t>Membaca</a:t>
            </a:r>
            <a:r>
              <a:rPr lang="en-ID" sz="1400" dirty="0"/>
              <a:t> takbir </a:t>
            </a:r>
            <a:r>
              <a:rPr lang="en-ID" sz="1400" dirty="0" err="1"/>
              <a:t>empat</a:t>
            </a:r>
            <a:r>
              <a:rPr lang="en-ID" sz="1400" dirty="0"/>
              <a:t> kali yang </a:t>
            </a:r>
            <a:r>
              <a:rPr lang="en-ID" sz="1400" dirty="0" err="1"/>
              <a:t>diselingi</a:t>
            </a:r>
            <a:r>
              <a:rPr lang="en-ID" sz="1400" dirty="0"/>
              <a:t> </a:t>
            </a:r>
            <a:r>
              <a:rPr lang="en-ID" sz="1400" dirty="0" err="1"/>
              <a:t>beberapa</a:t>
            </a:r>
            <a:r>
              <a:rPr lang="en-ID" sz="1400" dirty="0"/>
              <a:t> </a:t>
            </a:r>
            <a:r>
              <a:rPr lang="en-ID" sz="1400" dirty="0" err="1"/>
              <a:t>bacaan</a:t>
            </a:r>
            <a:r>
              <a:rPr lang="en-ID" sz="1400" dirty="0"/>
              <a:t>.</a:t>
            </a:r>
          </a:p>
          <a:p>
            <a:pPr marL="342900" indent="20638">
              <a:buAutoNum type="alphaLcParenR"/>
            </a:pPr>
            <a:r>
              <a:rPr lang="en-ID" sz="1400" dirty="0" err="1"/>
              <a:t>Membaca</a:t>
            </a:r>
            <a:r>
              <a:rPr lang="en-ID" sz="1400" dirty="0"/>
              <a:t> surah Al-</a:t>
            </a:r>
            <a:r>
              <a:rPr lang="en-ID" sz="1400" dirty="0" err="1"/>
              <a:t>Fatih.ah</a:t>
            </a:r>
            <a:r>
              <a:rPr lang="en-ID" sz="1400" dirty="0"/>
              <a:t> </a:t>
            </a:r>
            <a:r>
              <a:rPr lang="en-ID" sz="1400" dirty="0" err="1"/>
              <a:t>sesudah</a:t>
            </a:r>
            <a:r>
              <a:rPr lang="en-ID" sz="1400" dirty="0"/>
              <a:t> takbir </a:t>
            </a:r>
            <a:r>
              <a:rPr lang="en-ID" sz="1400" dirty="0" err="1"/>
              <a:t>pertama</a:t>
            </a:r>
            <a:r>
              <a:rPr lang="en-ID" sz="1400" dirty="0"/>
              <a:t>.</a:t>
            </a:r>
          </a:p>
          <a:p>
            <a:pPr marL="342900" indent="20638">
              <a:buAutoNum type="alphaLcParenR"/>
            </a:pPr>
            <a:r>
              <a:rPr lang="en-ID" sz="1400" dirty="0" err="1"/>
              <a:t>Membaca</a:t>
            </a:r>
            <a:r>
              <a:rPr lang="en-ID" sz="1400" dirty="0"/>
              <a:t> </a:t>
            </a:r>
            <a:r>
              <a:rPr lang="en-ID" sz="1400" dirty="0" err="1"/>
              <a:t>selawat</a:t>
            </a:r>
            <a:r>
              <a:rPr lang="en-ID" sz="1400" dirty="0"/>
              <a:t> </a:t>
            </a:r>
            <a:r>
              <a:rPr lang="en-ID" sz="1400" dirty="0" err="1"/>
              <a:t>atas</a:t>
            </a:r>
            <a:r>
              <a:rPr lang="en-ID" sz="1400" dirty="0"/>
              <a:t> Nabi Muhammad Saw. </a:t>
            </a:r>
            <a:r>
              <a:rPr lang="en-ID" sz="1400" dirty="0" err="1"/>
              <a:t>sesudah</a:t>
            </a:r>
            <a:r>
              <a:rPr lang="en-ID" sz="1400" dirty="0"/>
              <a:t> takbir </a:t>
            </a:r>
            <a:r>
              <a:rPr lang="en-ID" sz="1400" dirty="0" err="1"/>
              <a:t>kedua</a:t>
            </a:r>
            <a:r>
              <a:rPr lang="en-ID" sz="1400" dirty="0"/>
              <a:t>.</a:t>
            </a:r>
          </a:p>
          <a:p>
            <a:pPr marL="342900" indent="20638">
              <a:buAutoNum type="alphaLcParenR"/>
            </a:pPr>
            <a:r>
              <a:rPr lang="en-ID" sz="1400" dirty="0" err="1"/>
              <a:t>Membaca</a:t>
            </a:r>
            <a:r>
              <a:rPr lang="en-ID" sz="1400" dirty="0"/>
              <a:t> </a:t>
            </a:r>
            <a:r>
              <a:rPr lang="en-ID" sz="1400" dirty="0" err="1"/>
              <a:t>doa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sesudah</a:t>
            </a:r>
            <a:r>
              <a:rPr lang="en-ID" sz="1400" dirty="0"/>
              <a:t> takbir </a:t>
            </a:r>
            <a:r>
              <a:rPr lang="en-ID" sz="1400" dirty="0" err="1"/>
              <a:t>ketiga</a:t>
            </a:r>
            <a:r>
              <a:rPr lang="en-ID" sz="1400" dirty="0"/>
              <a:t>.</a:t>
            </a:r>
          </a:p>
          <a:p>
            <a:pPr marL="342900" indent="20638">
              <a:buAutoNum type="alphaLcParenR"/>
            </a:pPr>
            <a:r>
              <a:rPr lang="en-ID" sz="1400" dirty="0" err="1"/>
              <a:t>Membaca</a:t>
            </a:r>
            <a:r>
              <a:rPr lang="en-ID" sz="1400" dirty="0"/>
              <a:t> </a:t>
            </a:r>
            <a:r>
              <a:rPr lang="en-ID" sz="1400" dirty="0" err="1"/>
              <a:t>doa</a:t>
            </a:r>
            <a:r>
              <a:rPr lang="en-ID" sz="1400" dirty="0"/>
              <a:t> </a:t>
            </a:r>
            <a:r>
              <a:rPr lang="en-ID" sz="1400" dirty="0" err="1"/>
              <a:t>setelah</a:t>
            </a:r>
            <a:r>
              <a:rPr lang="en-ID" sz="1400" dirty="0"/>
              <a:t> takbir </a:t>
            </a:r>
            <a:r>
              <a:rPr lang="en-ID" sz="1400" dirty="0" err="1"/>
              <a:t>keempat</a:t>
            </a:r>
            <a:r>
              <a:rPr lang="en-ID" sz="1400" dirty="0"/>
              <a:t>.</a:t>
            </a:r>
          </a:p>
          <a:p>
            <a:pPr marL="342900" indent="20638">
              <a:buAutoNum type="alphaLcParenR"/>
            </a:pPr>
            <a:r>
              <a:rPr lang="en-ID" sz="1400" dirty="0"/>
              <a:t>Salam. </a:t>
            </a:r>
          </a:p>
        </p:txBody>
      </p:sp>
    </p:spTree>
    <p:extLst>
      <p:ext uri="{BB962C8B-B14F-4D97-AF65-F5344CB8AC3E}">
        <p14:creationId xmlns:p14="http://schemas.microsoft.com/office/powerpoint/2010/main" val="74113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86F5F5B-D8FB-48A9-AB9E-7C894F3C0F3C}"/>
              </a:ext>
            </a:extLst>
          </p:cNvPr>
          <p:cNvSpPr txBox="1"/>
          <p:nvPr/>
        </p:nvSpPr>
        <p:spPr>
          <a:xfrm>
            <a:off x="419100" y="922532"/>
            <a:ext cx="8305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Salat </a:t>
            </a:r>
            <a:r>
              <a:rPr lang="en-ID" sz="1600" dirty="0" err="1"/>
              <a:t>gaib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salat </a:t>
            </a:r>
            <a:r>
              <a:rPr lang="en-ID" sz="1600" dirty="0" err="1"/>
              <a:t>jenazah</a:t>
            </a:r>
            <a:r>
              <a:rPr lang="en-ID" sz="1600" dirty="0"/>
              <a:t> yang </a:t>
            </a:r>
            <a:r>
              <a:rPr lang="en-ID" sz="1600" dirty="0" err="1"/>
              <a:t>jenazahnya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bersama</a:t>
            </a:r>
            <a:r>
              <a:rPr lang="en-ID" sz="1600" dirty="0"/>
              <a:t> orang yang </a:t>
            </a:r>
            <a:r>
              <a:rPr lang="en-ID" sz="1600" dirty="0" err="1"/>
              <a:t>mensalatkan</a:t>
            </a:r>
            <a:r>
              <a:rPr lang="en-ID" sz="1600" dirty="0"/>
              <a:t>. </a:t>
            </a:r>
            <a:r>
              <a:rPr lang="en-ID" sz="1600" dirty="0" err="1"/>
              <a:t>Jenazahnya</a:t>
            </a:r>
            <a:r>
              <a:rPr lang="en-ID" sz="1600" dirty="0"/>
              <a:t> </a:t>
            </a:r>
            <a:r>
              <a:rPr lang="en-ID" sz="1600" dirty="0" err="1"/>
              <a:t>boleh</a:t>
            </a:r>
            <a:r>
              <a:rPr lang="en-ID" sz="1600" dirty="0"/>
              <a:t> </a:t>
            </a:r>
            <a:r>
              <a:rPr lang="en-ID" sz="1600" dirty="0" err="1"/>
              <a:t>jadi</a:t>
            </a:r>
            <a:r>
              <a:rPr lang="en-ID" sz="1600" dirty="0"/>
              <a:t> </a:t>
            </a:r>
            <a:r>
              <a:rPr lang="en-ID" sz="1600" dirty="0" err="1"/>
              <a:t>berada</a:t>
            </a:r>
            <a:r>
              <a:rPr lang="en-ID" sz="1600" dirty="0"/>
              <a:t> di </a:t>
            </a:r>
            <a:r>
              <a:rPr lang="en-ID" sz="1600" dirty="0" err="1"/>
              <a:t>tempat</a:t>
            </a:r>
            <a:r>
              <a:rPr lang="en-ID" sz="1600" dirty="0"/>
              <a:t> lain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sudah</a:t>
            </a:r>
            <a:r>
              <a:rPr lang="en-ID" sz="1600" dirty="0"/>
              <a:t> </a:t>
            </a:r>
            <a:r>
              <a:rPr lang="en-ID" sz="1600" dirty="0" err="1"/>
              <a:t>dikuburkan</a:t>
            </a:r>
            <a:endParaRPr lang="en-ID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AD67DB-4BA3-4DC1-9729-C3E63B0762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07307"/>
            <a:ext cx="7010400" cy="151560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5A37E9B-B75A-4851-8403-66B090180E4F}"/>
              </a:ext>
            </a:extLst>
          </p:cNvPr>
          <p:cNvSpPr txBox="1"/>
          <p:nvPr/>
        </p:nvSpPr>
        <p:spPr>
          <a:xfrm>
            <a:off x="419100" y="3160796"/>
            <a:ext cx="79629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“Dari Jabir, </a:t>
            </a:r>
            <a:r>
              <a:rPr lang="en-ID" sz="1600" dirty="0" err="1"/>
              <a:t>telah</a:t>
            </a:r>
            <a:r>
              <a:rPr lang="en-ID" sz="1600" dirty="0"/>
              <a:t> </a:t>
            </a:r>
            <a:r>
              <a:rPr lang="en-ID" sz="1600" dirty="0" err="1"/>
              <a:t>wafat</a:t>
            </a:r>
            <a:r>
              <a:rPr lang="en-ID" sz="1600" dirty="0"/>
              <a:t> </a:t>
            </a:r>
            <a:r>
              <a:rPr lang="en-ID" sz="1600" dirty="0" err="1"/>
              <a:t>hari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</a:t>
            </a:r>
            <a:r>
              <a:rPr lang="en-ID" sz="1600" dirty="0" err="1"/>
              <a:t>seorang</a:t>
            </a:r>
            <a:r>
              <a:rPr lang="en-ID" sz="1600" dirty="0"/>
              <a:t> </a:t>
            </a:r>
            <a:r>
              <a:rPr lang="en-ID" sz="1600" dirty="0" err="1"/>
              <a:t>laki-laki</a:t>
            </a:r>
            <a:r>
              <a:rPr lang="en-ID" sz="1600" dirty="0"/>
              <a:t> yang </a:t>
            </a:r>
            <a:r>
              <a:rPr lang="en-ID" sz="1600" dirty="0" err="1"/>
              <a:t>saleh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Habasyah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marilah</a:t>
            </a:r>
            <a:r>
              <a:rPr lang="en-ID" sz="1600" dirty="0"/>
              <a:t> </a:t>
            </a:r>
            <a:r>
              <a:rPr lang="en-ID" sz="1600" dirty="0" err="1"/>
              <a:t>bersalat</a:t>
            </a:r>
            <a:r>
              <a:rPr lang="en-ID" sz="1600" dirty="0"/>
              <a:t> </a:t>
            </a:r>
            <a:r>
              <a:rPr lang="en-ID" sz="1600" dirty="0" err="1"/>
              <a:t>untuknya</a:t>
            </a:r>
            <a:r>
              <a:rPr lang="en-ID" sz="1600" dirty="0"/>
              <a:t>, </a:t>
            </a:r>
            <a:r>
              <a:rPr lang="en-ID" sz="1600" dirty="0" err="1"/>
              <a:t>yaitu</a:t>
            </a:r>
            <a:r>
              <a:rPr lang="en-ID" sz="1600" dirty="0"/>
              <a:t> </a:t>
            </a:r>
            <a:r>
              <a:rPr lang="en-ID" sz="1600" dirty="0" err="1"/>
              <a:t>Najasyi</a:t>
            </a:r>
            <a:r>
              <a:rPr lang="en-ID" sz="1600" dirty="0"/>
              <a:t> (Raja </a:t>
            </a:r>
            <a:r>
              <a:rPr lang="en-ID" sz="1600" dirty="0" err="1"/>
              <a:t>Habasyah</a:t>
            </a:r>
            <a:r>
              <a:rPr lang="en-ID" sz="1600" dirty="0"/>
              <a:t>). Dan </a:t>
            </a:r>
            <a:r>
              <a:rPr lang="en-ID" sz="1600" dirty="0" err="1"/>
              <a:t>dari</a:t>
            </a:r>
            <a:r>
              <a:rPr lang="en-ID" sz="1600" dirty="0"/>
              <a:t> Abu Hurairah: ‘</a:t>
            </a:r>
            <a:r>
              <a:rPr lang="en-ID" sz="1600" dirty="0" err="1"/>
              <a:t>Ucapkanlah</a:t>
            </a:r>
            <a:r>
              <a:rPr lang="en-ID" sz="1600" dirty="0"/>
              <a:t> </a:t>
            </a:r>
            <a:r>
              <a:rPr lang="en-ID" sz="1600" dirty="0" err="1"/>
              <a:t>istigfar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saudaramu</a:t>
            </a:r>
            <a:r>
              <a:rPr lang="en-ID" sz="1600" dirty="0"/>
              <a:t> </a:t>
            </a:r>
            <a:r>
              <a:rPr lang="en-ID" sz="1600" dirty="0" err="1"/>
              <a:t>itu</a:t>
            </a:r>
            <a:r>
              <a:rPr lang="en-ID" sz="1600" dirty="0"/>
              <a:t>.’” (H.R. Bukhari)</a:t>
            </a:r>
          </a:p>
        </p:txBody>
      </p:sp>
    </p:spTree>
    <p:extLst>
      <p:ext uri="{BB962C8B-B14F-4D97-AF65-F5344CB8AC3E}">
        <p14:creationId xmlns:p14="http://schemas.microsoft.com/office/powerpoint/2010/main" val="46429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86F5F5B-D8FB-48A9-AB9E-7C894F3C0F3C}"/>
              </a:ext>
            </a:extLst>
          </p:cNvPr>
          <p:cNvSpPr txBox="1"/>
          <p:nvPr/>
        </p:nvSpPr>
        <p:spPr>
          <a:xfrm>
            <a:off x="419100" y="922532"/>
            <a:ext cx="8305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/>
              <a:t>Bacaan</a:t>
            </a:r>
            <a:r>
              <a:rPr lang="en-ID" sz="1600" dirty="0"/>
              <a:t> salat </a:t>
            </a:r>
            <a:r>
              <a:rPr lang="en-ID" sz="1600" dirty="0" err="1"/>
              <a:t>jenazah</a:t>
            </a:r>
            <a:endParaRPr lang="en-ID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A37E9B-B75A-4851-8403-66B090180E4F}"/>
              </a:ext>
            </a:extLst>
          </p:cNvPr>
          <p:cNvSpPr txBox="1"/>
          <p:nvPr/>
        </p:nvSpPr>
        <p:spPr>
          <a:xfrm>
            <a:off x="419100" y="1445961"/>
            <a:ext cx="79629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ID" sz="1600" dirty="0"/>
              <a:t>Takbir </a:t>
            </a:r>
            <a:r>
              <a:rPr lang="en-ID" sz="1600" dirty="0" err="1"/>
              <a:t>pertama</a:t>
            </a:r>
            <a:r>
              <a:rPr lang="en-ID" sz="1600" dirty="0"/>
              <a:t> (</a:t>
            </a:r>
            <a:r>
              <a:rPr lang="en-ID" sz="1600" dirty="0" err="1"/>
              <a:t>takbiratulihram</a:t>
            </a:r>
            <a:r>
              <a:rPr lang="en-ID" sz="1600" dirty="0"/>
              <a:t>) </a:t>
            </a:r>
            <a:r>
              <a:rPr lang="en-ID" sz="1600" dirty="0" err="1"/>
              <a:t>sambil</a:t>
            </a:r>
            <a:r>
              <a:rPr lang="en-ID" sz="1600" dirty="0"/>
              <a:t> </a:t>
            </a:r>
            <a:r>
              <a:rPr lang="en-ID" sz="1600" dirty="0" err="1"/>
              <a:t>niat</a:t>
            </a:r>
            <a:r>
              <a:rPr lang="en-ID" sz="1600" dirty="0"/>
              <a:t> di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hati</a:t>
            </a:r>
            <a:r>
              <a:rPr lang="en-ID" sz="1600" dirty="0"/>
              <a:t>, </a:t>
            </a:r>
            <a:r>
              <a:rPr lang="en-ID" sz="1600" dirty="0" err="1"/>
              <a:t>kemudian</a:t>
            </a:r>
            <a:r>
              <a:rPr lang="en-ID" sz="1600" dirty="0"/>
              <a:t> </a:t>
            </a:r>
            <a:r>
              <a:rPr lang="en-ID" sz="1600" dirty="0" err="1"/>
              <a:t>diteruskan</a:t>
            </a:r>
            <a:r>
              <a:rPr lang="en-ID" sz="1600" dirty="0"/>
              <a:t> </a:t>
            </a:r>
            <a:r>
              <a:rPr lang="en-ID" sz="1600" dirty="0" err="1"/>
              <a:t>membaca</a:t>
            </a:r>
            <a:r>
              <a:rPr lang="en-ID" sz="1600" dirty="0"/>
              <a:t> surah Al-</a:t>
            </a:r>
            <a:r>
              <a:rPr lang="en-ID" sz="1600" dirty="0" err="1"/>
              <a:t>Fātih.ah</a:t>
            </a:r>
            <a:r>
              <a:rPr lang="en-ID" sz="1600" dirty="0"/>
              <a:t>. </a:t>
            </a:r>
          </a:p>
          <a:p>
            <a:pPr indent="363538"/>
            <a:r>
              <a:rPr lang="en-ID" sz="1600" dirty="0" err="1"/>
              <a:t>niat</a:t>
            </a:r>
            <a:r>
              <a:rPr lang="en-ID" sz="1600" dirty="0"/>
              <a:t> salat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berikut</a:t>
            </a:r>
            <a:r>
              <a:rPr lang="en-ID" sz="1600" dirty="0"/>
              <a:t>.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 </a:t>
            </a:r>
            <a:r>
              <a:rPr lang="en-ID" sz="1600" dirty="0" err="1"/>
              <a:t>laki-laki</a:t>
            </a:r>
            <a:endParaRPr lang="en-ID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C9A030-6FDB-4F2F-8D7D-68683E1C56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2407" y="2453827"/>
            <a:ext cx="5904762" cy="12571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046980-09EA-4A8D-AB1C-EF28D825E771}"/>
              </a:ext>
            </a:extLst>
          </p:cNvPr>
          <p:cNvSpPr txBox="1"/>
          <p:nvPr/>
        </p:nvSpPr>
        <p:spPr>
          <a:xfrm>
            <a:off x="650631" y="3811476"/>
            <a:ext cx="78017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“Saya </a:t>
            </a:r>
            <a:r>
              <a:rPr lang="en-ID" sz="1600" dirty="0" err="1"/>
              <a:t>melakukan</a:t>
            </a:r>
            <a:r>
              <a:rPr lang="en-ID" sz="1600" dirty="0"/>
              <a:t> salat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 </a:t>
            </a:r>
            <a:r>
              <a:rPr lang="en-ID" sz="1600" dirty="0" err="1"/>
              <a:t>ini</a:t>
            </a:r>
            <a:r>
              <a:rPr lang="en-ID" sz="1600" dirty="0"/>
              <a:t> (</a:t>
            </a:r>
            <a:r>
              <a:rPr lang="en-ID" sz="1600" dirty="0" err="1"/>
              <a:t>laki-laki</a:t>
            </a:r>
            <a:r>
              <a:rPr lang="en-ID" sz="1600" dirty="0"/>
              <a:t>)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empat</a:t>
            </a:r>
            <a:r>
              <a:rPr lang="en-ID" sz="1600" dirty="0"/>
              <a:t> takbir </a:t>
            </a:r>
            <a:r>
              <a:rPr lang="en-ID" sz="1600" dirty="0" err="1"/>
              <a:t>secara</a:t>
            </a:r>
            <a:r>
              <a:rPr lang="en-ID" sz="1600" dirty="0"/>
              <a:t> </a:t>
            </a:r>
            <a:r>
              <a:rPr lang="en-ID" sz="1600" dirty="0" err="1"/>
              <a:t>fardu</a:t>
            </a:r>
            <a:r>
              <a:rPr lang="en-ID" sz="1600" dirty="0"/>
              <a:t> </a:t>
            </a:r>
            <a:r>
              <a:rPr lang="en-ID" sz="1600" dirty="0" err="1"/>
              <a:t>kifayah</a:t>
            </a:r>
            <a:r>
              <a:rPr lang="en-ID" sz="1600" dirty="0"/>
              <a:t> </a:t>
            </a:r>
            <a:r>
              <a:rPr lang="en-ID" sz="1600" dirty="0" err="1"/>
              <a:t>seraya</a:t>
            </a:r>
            <a:r>
              <a:rPr lang="en-ID" sz="1600" dirty="0"/>
              <a:t> </a:t>
            </a:r>
            <a:r>
              <a:rPr lang="en-ID" sz="1600" dirty="0" err="1"/>
              <a:t>menghadap</a:t>
            </a:r>
            <a:r>
              <a:rPr lang="en-ID" sz="1600" dirty="0"/>
              <a:t> </a:t>
            </a:r>
            <a:r>
              <a:rPr lang="en-ID" sz="1600" dirty="0" err="1"/>
              <a:t>kiblat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Allah </a:t>
            </a:r>
            <a:r>
              <a:rPr lang="en-ID" sz="1600" dirty="0" err="1"/>
              <a:t>Ta’ala</a:t>
            </a:r>
            <a:r>
              <a:rPr lang="en-ID" sz="1600" dirty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105085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86F5F5B-D8FB-48A9-AB9E-7C894F3C0F3C}"/>
              </a:ext>
            </a:extLst>
          </p:cNvPr>
          <p:cNvSpPr txBox="1"/>
          <p:nvPr/>
        </p:nvSpPr>
        <p:spPr>
          <a:xfrm>
            <a:off x="419100" y="922532"/>
            <a:ext cx="8305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/>
              <a:t>Bacaan</a:t>
            </a:r>
            <a:r>
              <a:rPr lang="en-ID" sz="1600" dirty="0"/>
              <a:t> salat </a:t>
            </a:r>
            <a:r>
              <a:rPr lang="en-ID" sz="1600" dirty="0" err="1"/>
              <a:t>jenazah</a:t>
            </a:r>
            <a:endParaRPr lang="en-ID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A37E9B-B75A-4851-8403-66B090180E4F}"/>
              </a:ext>
            </a:extLst>
          </p:cNvPr>
          <p:cNvSpPr txBox="1"/>
          <p:nvPr/>
        </p:nvSpPr>
        <p:spPr>
          <a:xfrm>
            <a:off x="419100" y="1318981"/>
            <a:ext cx="79629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Jika </a:t>
            </a:r>
            <a:r>
              <a:rPr lang="en-ID" sz="1600" dirty="0" err="1"/>
              <a:t>jenazahnya</a:t>
            </a:r>
            <a:r>
              <a:rPr lang="en-ID" sz="1600" dirty="0"/>
              <a:t> </a:t>
            </a:r>
            <a:r>
              <a:rPr lang="en-ID" sz="1600" dirty="0" err="1"/>
              <a:t>gaib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lafal</a:t>
            </a:r>
            <a:r>
              <a:rPr lang="en-ID" sz="1600" dirty="0"/>
              <a:t> </a:t>
            </a:r>
            <a:r>
              <a:rPr lang="en-ID" sz="1600" dirty="0" err="1"/>
              <a:t>niatnya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046980-09EA-4A8D-AB1C-EF28D825E771}"/>
              </a:ext>
            </a:extLst>
          </p:cNvPr>
          <p:cNvSpPr txBox="1"/>
          <p:nvPr/>
        </p:nvSpPr>
        <p:spPr>
          <a:xfrm>
            <a:off x="671146" y="2980188"/>
            <a:ext cx="78017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“Saya </a:t>
            </a:r>
            <a:r>
              <a:rPr lang="en-ID" sz="1600" dirty="0" err="1"/>
              <a:t>melakukan</a:t>
            </a:r>
            <a:r>
              <a:rPr lang="en-ID" sz="1600" dirty="0"/>
              <a:t> salat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mayat</a:t>
            </a:r>
            <a:r>
              <a:rPr lang="en-ID" sz="1600" dirty="0"/>
              <a:t> yang </a:t>
            </a:r>
            <a:r>
              <a:rPr lang="en-ID" sz="1600" dirty="0" err="1"/>
              <a:t>gaib</a:t>
            </a:r>
            <a:r>
              <a:rPr lang="en-ID" sz="1600" dirty="0"/>
              <a:t> (</a:t>
            </a:r>
            <a:r>
              <a:rPr lang="en-ID" sz="1600" dirty="0" err="1"/>
              <a:t>laki-laki</a:t>
            </a:r>
            <a:r>
              <a:rPr lang="en-ID" sz="1600" dirty="0"/>
              <a:t>)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empat</a:t>
            </a:r>
            <a:r>
              <a:rPr lang="en-ID" sz="1600" dirty="0"/>
              <a:t> kali takbir </a:t>
            </a:r>
            <a:r>
              <a:rPr lang="en-ID" sz="1600" dirty="0" err="1"/>
              <a:t>fardu</a:t>
            </a:r>
            <a:r>
              <a:rPr lang="en-ID" sz="1600" dirty="0"/>
              <a:t> </a:t>
            </a:r>
            <a:r>
              <a:rPr lang="en-ID" sz="1600" dirty="0" err="1"/>
              <a:t>kifayah</a:t>
            </a:r>
            <a:r>
              <a:rPr lang="en-ID" sz="1600" dirty="0"/>
              <a:t> </a:t>
            </a:r>
            <a:r>
              <a:rPr lang="en-ID" sz="1600" dirty="0" err="1"/>
              <a:t>menghadap</a:t>
            </a:r>
            <a:r>
              <a:rPr lang="en-ID" sz="1600" dirty="0"/>
              <a:t> </a:t>
            </a:r>
            <a:r>
              <a:rPr lang="en-ID" sz="1600" dirty="0" err="1"/>
              <a:t>kiblat</a:t>
            </a:r>
            <a:r>
              <a:rPr lang="en-ID" sz="1600" dirty="0"/>
              <a:t> </a:t>
            </a:r>
            <a:r>
              <a:rPr lang="en-ID" sz="1600" dirty="0" err="1"/>
              <a:t>karena</a:t>
            </a:r>
            <a:r>
              <a:rPr lang="en-ID" sz="1600" dirty="0"/>
              <a:t> Allah </a:t>
            </a:r>
            <a:r>
              <a:rPr lang="en-ID" sz="1600" dirty="0" err="1"/>
              <a:t>Ta’ala</a:t>
            </a:r>
            <a:r>
              <a:rPr lang="en-ID" sz="1600" dirty="0"/>
              <a:t>.”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D9CC0AA-4FF4-45FA-9E0B-4C64F38F215F}"/>
              </a:ext>
            </a:extLst>
          </p:cNvPr>
          <p:cNvGrpSpPr/>
          <p:nvPr/>
        </p:nvGrpSpPr>
        <p:grpSpPr>
          <a:xfrm>
            <a:off x="2810571" y="1657535"/>
            <a:ext cx="5571429" cy="1269779"/>
            <a:chOff x="2810571" y="1987771"/>
            <a:chExt cx="5571429" cy="126977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5F52D24-3B8A-4B5E-931C-8EBA6FDB67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0571" y="1987771"/>
              <a:ext cx="5571429" cy="1200000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ABE6D214-7BA9-4042-948F-5C9F1A2354B6}"/>
                </a:ext>
              </a:extLst>
            </p:cNvPr>
            <p:cNvSpPr/>
            <p:nvPr/>
          </p:nvSpPr>
          <p:spPr>
            <a:xfrm>
              <a:off x="2810571" y="3086086"/>
              <a:ext cx="923229" cy="171464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56BE6E4-593E-497C-B610-8394CDDC05B1}"/>
              </a:ext>
            </a:extLst>
          </p:cNvPr>
          <p:cNvSpPr txBox="1"/>
          <p:nvPr/>
        </p:nvSpPr>
        <p:spPr>
          <a:xfrm>
            <a:off x="671146" y="3662203"/>
            <a:ext cx="76932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Jika </a:t>
            </a:r>
            <a:r>
              <a:rPr lang="en-ID" sz="1600" dirty="0" err="1"/>
              <a:t>jenazahnya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, </a:t>
            </a:r>
            <a:r>
              <a:rPr lang="en-ID" sz="1600" dirty="0" err="1"/>
              <a:t>lafal</a:t>
            </a:r>
            <a:r>
              <a:rPr lang="en-ID" sz="1600" dirty="0"/>
              <a:t> </a:t>
            </a:r>
            <a:r>
              <a:rPr lang="en-ID" sz="1600" dirty="0" err="1"/>
              <a:t>almayyitil</a:t>
            </a:r>
            <a:r>
              <a:rPr lang="en-ID" sz="1600" dirty="0"/>
              <a:t> </a:t>
            </a:r>
            <a:r>
              <a:rPr lang="en-ID" sz="1600" dirty="0" err="1"/>
              <a:t>gā’ibi</a:t>
            </a:r>
            <a:r>
              <a:rPr lang="en-ID" sz="1600" dirty="0"/>
              <a:t> pada </a:t>
            </a:r>
            <a:r>
              <a:rPr lang="en-ID" sz="1600" dirty="0" err="1"/>
              <a:t>niat</a:t>
            </a:r>
            <a:r>
              <a:rPr lang="en-ID" sz="1600" dirty="0"/>
              <a:t> </a:t>
            </a:r>
            <a:r>
              <a:rPr lang="en-ID" sz="1600" dirty="0" err="1"/>
              <a:t>tersebut</a:t>
            </a:r>
            <a:r>
              <a:rPr lang="en-ID" sz="1600" dirty="0"/>
              <a:t> </a:t>
            </a:r>
            <a:r>
              <a:rPr lang="en-ID" sz="1600" dirty="0" err="1"/>
              <a:t>diganti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almayyitatil</a:t>
            </a:r>
            <a:r>
              <a:rPr lang="en-ID" sz="1600" dirty="0"/>
              <a:t> </a:t>
            </a:r>
            <a:r>
              <a:rPr lang="en-ID" sz="1600" dirty="0" err="1"/>
              <a:t>gā’ibati</a:t>
            </a:r>
            <a:r>
              <a:rPr lang="en-ID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5243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86F5F5B-D8FB-48A9-AB9E-7C894F3C0F3C}"/>
              </a:ext>
            </a:extLst>
          </p:cNvPr>
          <p:cNvSpPr txBox="1"/>
          <p:nvPr/>
        </p:nvSpPr>
        <p:spPr>
          <a:xfrm>
            <a:off x="419100" y="793733"/>
            <a:ext cx="8305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/>
              <a:t>Bacaan</a:t>
            </a:r>
            <a:r>
              <a:rPr lang="en-ID" sz="1600" dirty="0"/>
              <a:t> salat </a:t>
            </a:r>
            <a:r>
              <a:rPr lang="en-ID" sz="1600" dirty="0" err="1"/>
              <a:t>jenazah</a:t>
            </a:r>
            <a:endParaRPr lang="en-ID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A37E9B-B75A-4851-8403-66B090180E4F}"/>
              </a:ext>
            </a:extLst>
          </p:cNvPr>
          <p:cNvSpPr txBox="1"/>
          <p:nvPr/>
        </p:nvSpPr>
        <p:spPr>
          <a:xfrm>
            <a:off x="419100" y="1318981"/>
            <a:ext cx="79629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2) Setelah takbir </a:t>
            </a:r>
            <a:r>
              <a:rPr lang="en-ID" sz="1600" dirty="0" err="1"/>
              <a:t>kedua</a:t>
            </a:r>
            <a:r>
              <a:rPr lang="en-ID" sz="1600" dirty="0"/>
              <a:t>, </a:t>
            </a:r>
            <a:r>
              <a:rPr lang="en-ID" sz="1600" dirty="0" err="1"/>
              <a:t>membaca</a:t>
            </a:r>
            <a:r>
              <a:rPr lang="en-ID" sz="1600" dirty="0"/>
              <a:t> </a:t>
            </a:r>
            <a:r>
              <a:rPr lang="en-ID" sz="1600" dirty="0" err="1"/>
              <a:t>selawat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Nabi Muhammad Saw</a:t>
            </a:r>
          </a:p>
          <a:p>
            <a:r>
              <a:rPr lang="en-ID" sz="1600" dirty="0"/>
              <a:t>3) Setelah takbir </a:t>
            </a:r>
            <a:r>
              <a:rPr lang="en-ID" sz="1600" dirty="0" err="1"/>
              <a:t>ketiga</a:t>
            </a:r>
            <a:r>
              <a:rPr lang="en-ID" sz="1600" dirty="0"/>
              <a:t>, </a:t>
            </a:r>
            <a:r>
              <a:rPr lang="en-ID" sz="1600" dirty="0" err="1"/>
              <a:t>diteruskan</a:t>
            </a:r>
            <a:r>
              <a:rPr lang="en-ID" sz="1600" dirty="0"/>
              <a:t> </a:t>
            </a:r>
            <a:r>
              <a:rPr lang="en-ID" sz="1600" dirty="0" err="1"/>
              <a:t>membaca</a:t>
            </a:r>
            <a:r>
              <a:rPr lang="en-ID" sz="1600" dirty="0"/>
              <a:t> </a:t>
            </a:r>
            <a:r>
              <a:rPr lang="en-ID" sz="1600" dirty="0" err="1"/>
              <a:t>doa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,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berikut</a:t>
            </a:r>
            <a:endParaRPr lang="en-ID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6BE6E4-593E-497C-B610-8394CDDC05B1}"/>
              </a:ext>
            </a:extLst>
          </p:cNvPr>
          <p:cNvSpPr txBox="1"/>
          <p:nvPr/>
        </p:nvSpPr>
        <p:spPr>
          <a:xfrm>
            <a:off x="725364" y="3361387"/>
            <a:ext cx="76932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</a:t>
            </a:r>
            <a:r>
              <a:rPr lang="en-ID" sz="1600" dirty="0" err="1"/>
              <a:t>Ya</a:t>
            </a:r>
            <a:r>
              <a:rPr lang="en-ID" sz="1600" dirty="0"/>
              <a:t> Allah, </a:t>
            </a:r>
            <a:r>
              <a:rPr lang="en-ID" sz="1600" dirty="0" err="1"/>
              <a:t>ampunilah</a:t>
            </a:r>
            <a:r>
              <a:rPr lang="en-ID" sz="1600" dirty="0"/>
              <a:t> </a:t>
            </a:r>
            <a:r>
              <a:rPr lang="en-ID" sz="1600" dirty="0" err="1"/>
              <a:t>dia</a:t>
            </a:r>
            <a:r>
              <a:rPr lang="en-ID" sz="1600" dirty="0"/>
              <a:t>, </a:t>
            </a:r>
            <a:r>
              <a:rPr lang="en-ID" sz="1600" dirty="0" err="1"/>
              <a:t>kasihanilah</a:t>
            </a:r>
            <a:r>
              <a:rPr lang="en-ID" sz="1600" dirty="0"/>
              <a:t> </a:t>
            </a:r>
            <a:r>
              <a:rPr lang="en-ID" sz="1600" dirty="0" err="1"/>
              <a:t>dia</a:t>
            </a:r>
            <a:r>
              <a:rPr lang="en-ID" sz="1600" dirty="0"/>
              <a:t>, </a:t>
            </a:r>
            <a:r>
              <a:rPr lang="en-ID" sz="1600" dirty="0" err="1"/>
              <a:t>maafkan</a:t>
            </a:r>
            <a:r>
              <a:rPr lang="en-ID" sz="1600" dirty="0"/>
              <a:t> </a:t>
            </a:r>
            <a:r>
              <a:rPr lang="en-ID" sz="1600" dirty="0" err="1"/>
              <a:t>dia</a:t>
            </a:r>
            <a:r>
              <a:rPr lang="en-ID" sz="1600" dirty="0"/>
              <a:t>, </a:t>
            </a:r>
            <a:r>
              <a:rPr lang="en-ID" sz="1600" dirty="0" err="1"/>
              <a:t>hapuslah</a:t>
            </a:r>
            <a:r>
              <a:rPr lang="en-ID" sz="1600" dirty="0"/>
              <a:t> </a:t>
            </a:r>
            <a:r>
              <a:rPr lang="en-ID" sz="1600" dirty="0" err="1"/>
              <a:t>segala</a:t>
            </a:r>
            <a:r>
              <a:rPr lang="en-ID" sz="1600" dirty="0"/>
              <a:t> </a:t>
            </a:r>
            <a:r>
              <a:rPr lang="en-ID" sz="1600" dirty="0" err="1"/>
              <a:t>dosanya</a:t>
            </a:r>
            <a:r>
              <a:rPr lang="en-ID" sz="1600" dirty="0"/>
              <a:t> dan </a:t>
            </a:r>
            <a:r>
              <a:rPr lang="en-ID" sz="1600" dirty="0" err="1"/>
              <a:t>jadikanlah</a:t>
            </a:r>
            <a:r>
              <a:rPr lang="en-ID" sz="1600" dirty="0"/>
              <a:t> </a:t>
            </a:r>
            <a:r>
              <a:rPr lang="en-ID" sz="1600" dirty="0" err="1"/>
              <a:t>surga</a:t>
            </a:r>
            <a:r>
              <a:rPr lang="en-ID" sz="1600" dirty="0"/>
              <a:t>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tempat</a:t>
            </a:r>
            <a:r>
              <a:rPr lang="en-ID" sz="1600" dirty="0"/>
              <a:t> </a:t>
            </a:r>
            <a:r>
              <a:rPr lang="en-ID" sz="1600" dirty="0" err="1"/>
              <a:t>pembaringannya</a:t>
            </a:r>
            <a:r>
              <a:rPr lang="en-ID" sz="1600" dirty="0"/>
              <a:t>.”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43473C9-6EE3-4F51-997F-769CC9A65112}"/>
              </a:ext>
            </a:extLst>
          </p:cNvPr>
          <p:cNvGrpSpPr/>
          <p:nvPr/>
        </p:nvGrpSpPr>
        <p:grpSpPr>
          <a:xfrm>
            <a:off x="1638666" y="1966988"/>
            <a:ext cx="5866667" cy="1272756"/>
            <a:chOff x="1638666" y="1966988"/>
            <a:chExt cx="5866667" cy="127275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33D19DC-8A45-4DD1-8223-537090565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666" y="1966988"/>
              <a:ext cx="5866667" cy="120952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3237AE6-18D1-4210-B375-2645074CC20A}"/>
                </a:ext>
              </a:extLst>
            </p:cNvPr>
            <p:cNvSpPr/>
            <p:nvPr/>
          </p:nvSpPr>
          <p:spPr>
            <a:xfrm>
              <a:off x="2131409" y="2903919"/>
              <a:ext cx="764191" cy="3358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149032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86F5F5B-D8FB-48A9-AB9E-7C894F3C0F3C}"/>
              </a:ext>
            </a:extLst>
          </p:cNvPr>
          <p:cNvSpPr txBox="1"/>
          <p:nvPr/>
        </p:nvSpPr>
        <p:spPr>
          <a:xfrm>
            <a:off x="419100" y="793733"/>
            <a:ext cx="8305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/>
              <a:t>Bacaan</a:t>
            </a:r>
            <a:r>
              <a:rPr lang="en-ID" sz="1600" dirty="0"/>
              <a:t> salat </a:t>
            </a:r>
            <a:r>
              <a:rPr lang="en-ID" sz="1600" dirty="0" err="1"/>
              <a:t>jenazah</a:t>
            </a:r>
            <a:endParaRPr lang="en-ID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A37E9B-B75A-4851-8403-66B090180E4F}"/>
              </a:ext>
            </a:extLst>
          </p:cNvPr>
          <p:cNvSpPr txBox="1"/>
          <p:nvPr/>
        </p:nvSpPr>
        <p:spPr>
          <a:xfrm>
            <a:off x="438149" y="1169164"/>
            <a:ext cx="79629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4) Setelah takbir </a:t>
            </a:r>
            <a:r>
              <a:rPr lang="en-ID" sz="1600" dirty="0" err="1"/>
              <a:t>keempat</a:t>
            </a:r>
            <a:r>
              <a:rPr lang="en-ID" sz="1600" dirty="0"/>
              <a:t> </a:t>
            </a:r>
            <a:r>
              <a:rPr lang="en-ID" sz="1600" dirty="0" err="1"/>
              <a:t>lalu</a:t>
            </a:r>
            <a:r>
              <a:rPr lang="en-ID" sz="1600" dirty="0"/>
              <a:t> </a:t>
            </a:r>
            <a:r>
              <a:rPr lang="en-ID" sz="1600" dirty="0" err="1"/>
              <a:t>membaca</a:t>
            </a:r>
            <a:r>
              <a:rPr lang="en-ID" sz="1600" dirty="0"/>
              <a:t> </a:t>
            </a:r>
            <a:r>
              <a:rPr lang="en-ID" sz="1600" dirty="0" err="1"/>
              <a:t>doa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diri</a:t>
            </a:r>
            <a:r>
              <a:rPr lang="en-ID" sz="1600" dirty="0"/>
              <a:t> </a:t>
            </a:r>
            <a:r>
              <a:rPr lang="en-ID" sz="1600" dirty="0" err="1"/>
              <a:t>sendiri</a:t>
            </a:r>
            <a:r>
              <a:rPr lang="en-ID" sz="1600" dirty="0"/>
              <a:t> dan </a:t>
            </a:r>
            <a:r>
              <a:rPr lang="en-ID" sz="1600" dirty="0" err="1"/>
              <a:t>jenazah</a:t>
            </a:r>
            <a:r>
              <a:rPr lang="en-ID" sz="1600" dirty="0"/>
              <a:t>, </a:t>
            </a: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berikut</a:t>
            </a:r>
            <a:r>
              <a:rPr lang="en-ID" sz="1600" dirty="0"/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6BE6E4-593E-497C-B610-8394CDDC05B1}"/>
              </a:ext>
            </a:extLst>
          </p:cNvPr>
          <p:cNvSpPr txBox="1"/>
          <p:nvPr/>
        </p:nvSpPr>
        <p:spPr>
          <a:xfrm>
            <a:off x="725365" y="2595815"/>
            <a:ext cx="76932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</a:t>
            </a:r>
            <a:r>
              <a:rPr lang="en-ID" sz="1600" dirty="0" err="1"/>
              <a:t>Ya</a:t>
            </a:r>
            <a:r>
              <a:rPr lang="en-ID" sz="1600" dirty="0"/>
              <a:t> Allah, </a:t>
            </a:r>
            <a:r>
              <a:rPr lang="en-ID" sz="1600" dirty="0" err="1"/>
              <a:t>janganlah</a:t>
            </a:r>
            <a:r>
              <a:rPr lang="en-ID" sz="1600" dirty="0"/>
              <a:t> </a:t>
            </a:r>
            <a:r>
              <a:rPr lang="en-ID" sz="1600" dirty="0" err="1"/>
              <a:t>Engkau</a:t>
            </a:r>
            <a:r>
              <a:rPr lang="en-ID" sz="1600" dirty="0"/>
              <a:t> </a:t>
            </a:r>
            <a:r>
              <a:rPr lang="en-ID" sz="1600" dirty="0" err="1"/>
              <a:t>halangi</a:t>
            </a:r>
            <a:r>
              <a:rPr lang="en-ID" sz="1600" dirty="0"/>
              <a:t> kami </a:t>
            </a:r>
            <a:r>
              <a:rPr lang="en-ID" sz="1600" dirty="0" err="1"/>
              <a:t>atas</a:t>
            </a:r>
            <a:r>
              <a:rPr lang="en-ID" sz="1600" dirty="0"/>
              <a:t> </a:t>
            </a:r>
            <a:r>
              <a:rPr lang="en-ID" sz="1600" dirty="0" err="1"/>
              <a:t>pahalanya</a:t>
            </a:r>
            <a:r>
              <a:rPr lang="en-ID" sz="1600" dirty="0"/>
              <a:t>. </a:t>
            </a:r>
            <a:r>
              <a:rPr lang="en-ID" sz="1600" dirty="0" err="1"/>
              <a:t>Janganlah</a:t>
            </a:r>
            <a:r>
              <a:rPr lang="en-ID" sz="1600" dirty="0"/>
              <a:t> </a:t>
            </a:r>
            <a:r>
              <a:rPr lang="en-ID" sz="1600" dirty="0" err="1"/>
              <a:t>Engkau</a:t>
            </a:r>
            <a:r>
              <a:rPr lang="en-ID" sz="1600" dirty="0"/>
              <a:t> </a:t>
            </a:r>
            <a:r>
              <a:rPr lang="en-ID" sz="1600" dirty="0" err="1"/>
              <a:t>timpakan</a:t>
            </a:r>
            <a:r>
              <a:rPr lang="en-ID" sz="1600" dirty="0"/>
              <a:t> fitnah </a:t>
            </a:r>
            <a:r>
              <a:rPr lang="en-ID" sz="1600" dirty="0" err="1"/>
              <a:t>kepada</a:t>
            </a:r>
            <a:r>
              <a:rPr lang="en-ID" sz="1600" dirty="0"/>
              <a:t> kami </a:t>
            </a:r>
            <a:r>
              <a:rPr lang="en-ID" sz="1600" dirty="0" err="1"/>
              <a:t>setelah</a:t>
            </a:r>
            <a:r>
              <a:rPr lang="en-ID" sz="1600" dirty="0"/>
              <a:t> </a:t>
            </a:r>
            <a:r>
              <a:rPr lang="en-ID" sz="1600" dirty="0" err="1"/>
              <a:t>kepergiannya</a:t>
            </a:r>
            <a:r>
              <a:rPr lang="en-ID" sz="1600" dirty="0"/>
              <a:t>. </a:t>
            </a:r>
            <a:r>
              <a:rPr lang="en-ID" sz="1600" dirty="0" err="1"/>
              <a:t>Ampunilah</a:t>
            </a:r>
            <a:r>
              <a:rPr lang="en-ID" sz="1600" dirty="0"/>
              <a:t> kami dan dia.”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C58081-606F-4276-BD18-CFF5638E95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348" y="1521700"/>
            <a:ext cx="5600000" cy="109523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AD7F479-36F4-417E-A653-AFC4F4604082}"/>
              </a:ext>
            </a:extLst>
          </p:cNvPr>
          <p:cNvSpPr txBox="1"/>
          <p:nvPr/>
        </p:nvSpPr>
        <p:spPr>
          <a:xfrm>
            <a:off x="725365" y="3208432"/>
            <a:ext cx="76639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 </a:t>
            </a:r>
            <a:r>
              <a:rPr lang="en-ID" sz="1600" dirty="0" err="1"/>
              <a:t>setelah</a:t>
            </a:r>
            <a:r>
              <a:rPr lang="en-ID" sz="1600" dirty="0"/>
              <a:t> takbir </a:t>
            </a:r>
            <a:r>
              <a:rPr lang="en-ID" sz="1600" dirty="0" err="1"/>
              <a:t>ketiga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keempat</a:t>
            </a:r>
            <a:r>
              <a:rPr lang="en-ID" sz="1600" dirty="0"/>
              <a:t>, </a:t>
            </a:r>
            <a:r>
              <a:rPr lang="en-ID" sz="1600" dirty="0" err="1"/>
              <a:t>d.a</a:t>
            </a:r>
            <a:r>
              <a:rPr lang="en-ID" sz="1600" dirty="0"/>
              <a:t> - mir "hu" </a:t>
            </a:r>
            <a:r>
              <a:rPr lang="en-ID" sz="1600" dirty="0" err="1"/>
              <a:t>atau</a:t>
            </a:r>
            <a:r>
              <a:rPr lang="en-ID" sz="1600" dirty="0"/>
              <a:t> kata </a:t>
            </a:r>
            <a:r>
              <a:rPr lang="en-ID" sz="1600" dirty="0" err="1"/>
              <a:t>ganti</a:t>
            </a:r>
            <a:r>
              <a:rPr lang="en-ID" sz="1600" dirty="0"/>
              <a:t> orang </a:t>
            </a:r>
            <a:r>
              <a:rPr lang="en-ID" sz="1600" dirty="0" err="1"/>
              <a:t>ketiga</a:t>
            </a:r>
            <a:r>
              <a:rPr lang="en-ID" sz="1600" dirty="0"/>
              <a:t> </a:t>
            </a:r>
            <a:r>
              <a:rPr lang="en-ID" sz="1600" dirty="0" err="1"/>
              <a:t>tunggal</a:t>
            </a:r>
            <a:r>
              <a:rPr lang="en-ID" sz="1600" dirty="0"/>
              <a:t> </a:t>
            </a:r>
            <a:r>
              <a:rPr lang="en-ID" sz="1600" dirty="0" err="1"/>
              <a:t>diganti</a:t>
            </a:r>
            <a:r>
              <a:rPr lang="en-ID" sz="1600" dirty="0"/>
              <a:t> "ha". Jika </a:t>
            </a:r>
            <a:r>
              <a:rPr lang="en-ID" sz="1600" dirty="0" err="1"/>
              <a:t>mayatnya</a:t>
            </a:r>
            <a:r>
              <a:rPr lang="en-ID" sz="1600" dirty="0"/>
              <a:t> </a:t>
            </a:r>
            <a:r>
              <a:rPr lang="en-ID" sz="1600" dirty="0" err="1"/>
              <a:t>banyak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kata "hu" </a:t>
            </a:r>
            <a:r>
              <a:rPr lang="en-ID" sz="1600" dirty="0" err="1"/>
              <a:t>diganti</a:t>
            </a:r>
            <a:r>
              <a:rPr lang="en-ID" sz="1600" dirty="0"/>
              <a:t> "hum".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47DF1C-37DE-4E08-93F1-F87D248ABE8A}"/>
              </a:ext>
            </a:extLst>
          </p:cNvPr>
          <p:cNvSpPr txBox="1"/>
          <p:nvPr/>
        </p:nvSpPr>
        <p:spPr>
          <a:xfrm>
            <a:off x="442546" y="4003255"/>
            <a:ext cx="49295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5) </a:t>
            </a:r>
            <a:r>
              <a:rPr lang="en-ID" sz="1600" dirty="0" err="1"/>
              <a:t>Kemudian</a:t>
            </a:r>
            <a:r>
              <a:rPr lang="en-ID" sz="1600" dirty="0"/>
              <a:t> </a:t>
            </a:r>
            <a:r>
              <a:rPr lang="en-ID" sz="1600" dirty="0" err="1"/>
              <a:t>diakhiri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membaca</a:t>
            </a:r>
            <a:r>
              <a:rPr lang="en-ID" sz="1600" dirty="0"/>
              <a:t> </a:t>
            </a:r>
            <a:r>
              <a:rPr lang="en-ID" sz="1600" dirty="0" err="1"/>
              <a:t>salam</a:t>
            </a: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71572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6186" y="350497"/>
            <a:ext cx="6035614" cy="1027326"/>
            <a:chOff x="1330583" y="335229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330583" y="335229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3200" b="1" dirty="0" err="1">
                  <a:solidFill>
                    <a:schemeClr val="tx1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Pemulasaraan</a:t>
              </a:r>
              <a:r>
                <a:rPr lang="en-ID" sz="3200" b="1" dirty="0">
                  <a:solidFill>
                    <a:schemeClr val="tx1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ID" sz="3200" b="1" dirty="0" err="1">
                  <a:solidFill>
                    <a:schemeClr val="tx1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rPr>
                <a:t>Jenazah</a:t>
              </a:r>
              <a:endParaRPr lang="id-ID" sz="4800" b="1" dirty="0">
                <a:ln w="0"/>
                <a:solidFill>
                  <a:schemeClr val="tx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378889" y="359839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555169" y="359841"/>
            <a:ext cx="1093583" cy="1093583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55169" y="359840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430631"/>
            <a:ext cx="947191" cy="947192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21489" y="-119089"/>
              <a:ext cx="32576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ID" sz="2800" b="1" dirty="0">
                  <a:solidFill>
                    <a:schemeClr val="bg1"/>
                  </a:solidFill>
                </a:rPr>
                <a:t>3</a:t>
              </a:r>
              <a:endParaRPr lang="en-US" sz="2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59773" y="1816807"/>
            <a:ext cx="8586720" cy="2712409"/>
            <a:chOff x="157161" y="1733550"/>
            <a:chExt cx="8750590" cy="2712409"/>
          </a:xfrm>
        </p:grpSpPr>
        <p:grpSp>
          <p:nvGrpSpPr>
            <p:cNvPr id="15" name="Group 14"/>
            <p:cNvGrpSpPr/>
            <p:nvPr/>
          </p:nvGrpSpPr>
          <p:grpSpPr>
            <a:xfrm>
              <a:off x="157161" y="1735291"/>
              <a:ext cx="3370144" cy="492230"/>
              <a:chOff x="157161" y="1735291"/>
              <a:chExt cx="3370144" cy="492230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3123480" y="1756519"/>
                <a:ext cx="425053" cy="382597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57161" y="1846521"/>
                <a:ext cx="3119439" cy="381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165705" y="1733550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165705" y="2383856"/>
              <a:ext cx="8742046" cy="2062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dirty="0" err="1"/>
                <a:t>Memahami</a:t>
              </a:r>
              <a:r>
                <a:rPr lang="en-ID" dirty="0"/>
                <a:t> </a:t>
              </a:r>
              <a:r>
                <a:rPr lang="en-ID" dirty="0" err="1"/>
                <a:t>ketentuan</a:t>
              </a:r>
              <a:r>
                <a:rPr lang="en-ID" dirty="0"/>
                <a:t> dan tata </a:t>
              </a:r>
              <a:r>
                <a:rPr lang="en-ID" dirty="0" err="1"/>
                <a:t>cara</a:t>
              </a:r>
              <a:r>
                <a:rPr lang="en-ID" dirty="0"/>
                <a:t> </a:t>
              </a:r>
              <a:r>
                <a:rPr lang="en-ID" dirty="0" err="1"/>
                <a:t>pemulasaraan</a:t>
              </a:r>
              <a:r>
                <a:rPr lang="en-ID" dirty="0"/>
                <a:t> </a:t>
              </a:r>
              <a:r>
                <a:rPr lang="en-ID" dirty="0" err="1"/>
                <a:t>jenazah</a:t>
              </a:r>
              <a:r>
                <a:rPr lang="en-ID" dirty="0"/>
                <a:t> </a:t>
              </a:r>
              <a:r>
                <a:rPr lang="en-ID" dirty="0" err="1"/>
                <a:t>dengan</a:t>
              </a:r>
              <a:r>
                <a:rPr lang="en-ID" dirty="0"/>
                <a:t> </a:t>
              </a:r>
              <a:r>
                <a:rPr lang="en-ID" dirty="0" err="1"/>
                <a:t>baik</a:t>
              </a:r>
              <a:r>
                <a:rPr lang="en-ID" dirty="0"/>
                <a:t> dan </a:t>
              </a:r>
              <a:r>
                <a:rPr lang="en-ID" dirty="0" err="1"/>
                <a:t>benar</a:t>
              </a:r>
              <a:r>
                <a:rPr lang="en-ID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dirty="0" err="1"/>
                <a:t>Memaparkan</a:t>
              </a:r>
              <a:r>
                <a:rPr lang="en-ID" dirty="0"/>
                <a:t> </a:t>
              </a:r>
              <a:r>
                <a:rPr lang="en-ID" dirty="0" err="1"/>
                <a:t>ketentuan</a:t>
              </a:r>
              <a:r>
                <a:rPr lang="en-ID" dirty="0"/>
                <a:t> dan tata </a:t>
              </a:r>
              <a:r>
                <a:rPr lang="en-ID" dirty="0" err="1"/>
                <a:t>cara</a:t>
              </a:r>
              <a:r>
                <a:rPr lang="en-ID" dirty="0"/>
                <a:t> </a:t>
              </a:r>
              <a:r>
                <a:rPr lang="en-ID" dirty="0" err="1"/>
                <a:t>pemulasaraan</a:t>
              </a:r>
              <a:r>
                <a:rPr lang="en-ID" dirty="0"/>
                <a:t> </a:t>
              </a:r>
              <a:r>
                <a:rPr lang="en-ID" dirty="0" err="1"/>
                <a:t>jenazah</a:t>
              </a:r>
              <a:r>
                <a:rPr lang="en-ID" dirty="0"/>
                <a:t> </a:t>
              </a:r>
              <a:r>
                <a:rPr lang="en-ID" dirty="0" err="1"/>
                <a:t>dengan</a:t>
              </a:r>
              <a:r>
                <a:rPr lang="en-ID" dirty="0"/>
                <a:t> </a:t>
              </a:r>
              <a:r>
                <a:rPr lang="en-ID" dirty="0" err="1"/>
                <a:t>benar</a:t>
              </a:r>
              <a:r>
                <a:rPr lang="en-ID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dirty="0" err="1"/>
                <a:t>Mengimplementasikan</a:t>
              </a:r>
              <a:r>
                <a:rPr lang="en-ID" dirty="0"/>
                <a:t> tata </a:t>
              </a:r>
              <a:r>
                <a:rPr lang="en-ID" dirty="0" err="1"/>
                <a:t>cara</a:t>
              </a:r>
              <a:r>
                <a:rPr lang="en-ID" dirty="0"/>
                <a:t> </a:t>
              </a:r>
              <a:r>
                <a:rPr lang="en-ID" dirty="0" err="1"/>
                <a:t>pemulasaraan</a:t>
              </a:r>
              <a:r>
                <a:rPr lang="en-ID" dirty="0"/>
                <a:t> </a:t>
              </a:r>
              <a:r>
                <a:rPr lang="en-ID" dirty="0" err="1"/>
                <a:t>jenazah</a:t>
              </a:r>
              <a:r>
                <a:rPr lang="en-ID" dirty="0"/>
                <a:t> </a:t>
              </a:r>
              <a:r>
                <a:rPr lang="en-ID" dirty="0" err="1"/>
                <a:t>dengan</a:t>
              </a:r>
              <a:r>
                <a:rPr lang="en-ID" dirty="0"/>
                <a:t> </a:t>
              </a:r>
              <a:r>
                <a:rPr lang="en-ID" dirty="0" err="1"/>
                <a:t>baik</a:t>
              </a:r>
              <a:r>
                <a:rPr lang="en-ID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dirty="0" err="1"/>
                <a:t>Menguraikan</a:t>
              </a:r>
              <a:r>
                <a:rPr lang="en-ID" dirty="0"/>
                <a:t> </a:t>
              </a:r>
              <a:r>
                <a:rPr lang="en-ID" dirty="0" err="1"/>
                <a:t>ketentuan</a:t>
              </a:r>
              <a:r>
                <a:rPr lang="en-ID" dirty="0"/>
                <a:t> </a:t>
              </a:r>
              <a:r>
                <a:rPr lang="en-ID" dirty="0" err="1"/>
                <a:t>takziah</a:t>
              </a:r>
              <a:r>
                <a:rPr lang="en-ID" dirty="0"/>
                <a:t> dan </a:t>
              </a:r>
              <a:r>
                <a:rPr lang="en-ID" dirty="0" err="1"/>
                <a:t>ziarah</a:t>
              </a:r>
              <a:r>
                <a:rPr lang="en-ID" dirty="0"/>
                <a:t> </a:t>
              </a:r>
              <a:r>
                <a:rPr lang="en-ID" dirty="0" err="1"/>
                <a:t>kubur</a:t>
              </a:r>
              <a:r>
                <a:rPr lang="en-ID" dirty="0"/>
                <a:t> </a:t>
              </a:r>
              <a:r>
                <a:rPr lang="en-ID" dirty="0" err="1"/>
                <a:t>dengan</a:t>
              </a:r>
              <a:r>
                <a:rPr lang="en-ID" dirty="0"/>
                <a:t> </a:t>
              </a:r>
              <a:r>
                <a:rPr lang="en-ID" dirty="0" err="1"/>
                <a:t>benar</a:t>
              </a:r>
              <a:r>
                <a:rPr lang="en-ID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dirty="0" err="1"/>
                <a:t>Mengimplementasikan</a:t>
              </a:r>
              <a:r>
                <a:rPr lang="en-ID" dirty="0"/>
                <a:t> </a:t>
              </a:r>
              <a:r>
                <a:rPr lang="en-ID" dirty="0" err="1"/>
                <a:t>sikap</a:t>
              </a:r>
              <a:r>
                <a:rPr lang="en-ID" dirty="0"/>
                <a:t> </a:t>
              </a:r>
              <a:r>
                <a:rPr lang="en-ID" dirty="0" err="1"/>
                <a:t>peduli</a:t>
              </a:r>
              <a:r>
                <a:rPr lang="en-ID" dirty="0"/>
                <a:t>, </a:t>
              </a:r>
              <a:r>
                <a:rPr lang="en-ID" dirty="0" err="1"/>
                <a:t>tanggung</a:t>
              </a:r>
              <a:r>
                <a:rPr lang="en-ID" dirty="0"/>
                <a:t> </a:t>
              </a:r>
              <a:r>
                <a:rPr lang="en-ID" dirty="0" err="1"/>
                <a:t>jawab</a:t>
              </a:r>
              <a:r>
                <a:rPr lang="en-ID" dirty="0"/>
                <a:t>, dan </a:t>
              </a:r>
              <a:r>
                <a:rPr lang="en-ID" dirty="0" err="1"/>
                <a:t>gotongroyong</a:t>
              </a:r>
              <a:r>
                <a:rPr lang="en-ID" dirty="0"/>
                <a:t> </a:t>
              </a:r>
              <a:r>
                <a:rPr lang="en-ID" dirty="0" err="1"/>
                <a:t>dengan</a:t>
              </a:r>
              <a:r>
                <a:rPr lang="en-ID" dirty="0"/>
                <a:t> </a:t>
              </a:r>
              <a:r>
                <a:rPr lang="en-ID" dirty="0" err="1"/>
                <a:t>benar</a:t>
              </a:r>
              <a:r>
                <a:rPr lang="en-ID" dirty="0"/>
                <a:t> </a:t>
              </a:r>
              <a:r>
                <a:rPr lang="en-ID" dirty="0" err="1"/>
                <a:t>sebagai</a:t>
              </a:r>
              <a:r>
                <a:rPr lang="en-ID" dirty="0"/>
                <a:t> </a:t>
              </a:r>
              <a:r>
                <a:rPr lang="en-ID" dirty="0" err="1"/>
                <a:t>implementasi</a:t>
              </a:r>
              <a:r>
                <a:rPr lang="en-ID" dirty="0"/>
                <a:t> </a:t>
              </a:r>
              <a:r>
                <a:rPr lang="en-ID" dirty="0" err="1"/>
                <a:t>dari</a:t>
              </a:r>
              <a:r>
                <a:rPr lang="en-ID" dirty="0"/>
                <a:t> </a:t>
              </a:r>
              <a:r>
                <a:rPr lang="en-ID" dirty="0" err="1"/>
                <a:t>pemahaman</a:t>
              </a:r>
              <a:r>
                <a:rPr lang="en-ID" dirty="0"/>
                <a:t> </a:t>
              </a:r>
              <a:r>
                <a:rPr lang="en-ID" dirty="0" err="1"/>
                <a:t>tentang</a:t>
              </a:r>
              <a:r>
                <a:rPr lang="en-ID" dirty="0"/>
                <a:t> </a:t>
              </a:r>
              <a:r>
                <a:rPr lang="en-ID" dirty="0" err="1"/>
                <a:t>pemulasaraan</a:t>
              </a:r>
              <a:r>
                <a:rPr lang="en-ID" dirty="0"/>
                <a:t> </a:t>
              </a:r>
              <a:r>
                <a:rPr lang="en-ID" dirty="0" err="1"/>
                <a:t>jenazah</a:t>
              </a:r>
              <a:endParaRPr lang="en-US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E37E0E-7E35-4A7D-A347-C5767CEE7B44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A4A4C81-C68D-46A1-ADDB-D53B12AF35D8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A6E8F1C-EEC5-4BF8-87E4-05A78CF9C0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0D6B9CD-28AB-47E8-B9D7-686D7C672512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71FA5F5-45C3-46CA-9E16-0479B9C4EA78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86F5F5B-D8FB-48A9-AB9E-7C894F3C0F3C}"/>
              </a:ext>
            </a:extLst>
          </p:cNvPr>
          <p:cNvSpPr txBox="1"/>
          <p:nvPr/>
        </p:nvSpPr>
        <p:spPr>
          <a:xfrm>
            <a:off x="442546" y="830430"/>
            <a:ext cx="8305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 err="1"/>
              <a:t>Menguburkan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memasukkan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liang lahat yang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disediakan</a:t>
            </a:r>
            <a:r>
              <a:rPr lang="en-ID" sz="1400" dirty="0"/>
              <a:t>. </a:t>
            </a:r>
            <a:r>
              <a:rPr lang="en-ID" sz="1400" dirty="0" err="1"/>
              <a:t>Menguburkan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hendaknya</a:t>
            </a:r>
            <a:r>
              <a:rPr lang="en-ID" sz="1400" dirty="0"/>
              <a:t> </a:t>
            </a:r>
            <a:r>
              <a:rPr lang="en-ID" sz="1400" dirty="0" err="1"/>
              <a:t>disegerakan</a:t>
            </a:r>
            <a:r>
              <a:rPr lang="en-ID" sz="1400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AD9A22-E331-464F-A222-96E39F5010B6}"/>
              </a:ext>
            </a:extLst>
          </p:cNvPr>
          <p:cNvSpPr txBox="1"/>
          <p:nvPr/>
        </p:nvSpPr>
        <p:spPr>
          <a:xfrm>
            <a:off x="404446" y="1433995"/>
            <a:ext cx="870438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 err="1"/>
              <a:t>Sunah</a:t>
            </a:r>
            <a:r>
              <a:rPr lang="en-ID" sz="1400" dirty="0"/>
              <a:t> </a:t>
            </a:r>
            <a:r>
              <a:rPr lang="en-ID" sz="1400" dirty="0" err="1"/>
              <a:t>menguburkan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Berkenaan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penguburan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, </a:t>
            </a:r>
            <a:r>
              <a:rPr lang="en-ID" sz="1400" dirty="0" err="1"/>
              <a:t>ada</a:t>
            </a:r>
            <a:r>
              <a:rPr lang="en-ID" sz="1400" dirty="0"/>
              <a:t> </a:t>
            </a:r>
            <a:r>
              <a:rPr lang="en-ID" sz="1400" dirty="0" err="1"/>
              <a:t>beberapa</a:t>
            </a:r>
            <a:r>
              <a:rPr lang="en-ID" sz="1400" dirty="0"/>
              <a:t> </a:t>
            </a:r>
            <a:r>
              <a:rPr lang="en-ID" sz="1400" dirty="0" err="1"/>
              <a:t>hal</a:t>
            </a:r>
            <a:r>
              <a:rPr lang="en-ID" sz="1400" dirty="0"/>
              <a:t> yang </a:t>
            </a:r>
            <a:r>
              <a:rPr lang="en-ID" sz="1400" dirty="0" err="1"/>
              <a:t>disunahkan</a:t>
            </a:r>
            <a:r>
              <a:rPr lang="en-ID" sz="1400" dirty="0"/>
              <a:t>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berikut</a:t>
            </a:r>
            <a:r>
              <a:rPr lang="en-ID" sz="1400" dirty="0"/>
              <a:t>. </a:t>
            </a:r>
          </a:p>
          <a:p>
            <a:r>
              <a:rPr lang="en-ID" sz="1400" dirty="0"/>
              <a:t>1) Pada </a:t>
            </a:r>
            <a:r>
              <a:rPr lang="en-ID" sz="1400" dirty="0" err="1"/>
              <a:t>saat</a:t>
            </a:r>
            <a:r>
              <a:rPr lang="en-ID" sz="1400" dirty="0"/>
              <a:t> </a:t>
            </a:r>
            <a:r>
              <a:rPr lang="en-ID" sz="1400" dirty="0" err="1"/>
              <a:t>menurunkan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dan </a:t>
            </a:r>
            <a:r>
              <a:rPr lang="en-ID" sz="1400" dirty="0" err="1"/>
              <a:t>memasukkannya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liang lahat </a:t>
            </a:r>
            <a:r>
              <a:rPr lang="en-ID" sz="1400" dirty="0" err="1"/>
              <a:t>hendaknya</a:t>
            </a:r>
            <a:r>
              <a:rPr lang="en-ID" sz="1400" dirty="0"/>
              <a:t> </a:t>
            </a:r>
            <a:r>
              <a:rPr lang="en-ID" sz="1400" dirty="0" err="1"/>
              <a:t>membaca</a:t>
            </a:r>
            <a:r>
              <a:rPr lang="en-ID" sz="1400" dirty="0"/>
              <a:t>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5A0F3B-9F64-4573-97EC-9BF1E5D445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264893"/>
            <a:ext cx="2618824" cy="57731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FA10638-E1D9-464E-B11C-1D7AA27ACBA1}"/>
              </a:ext>
            </a:extLst>
          </p:cNvPr>
          <p:cNvSpPr txBox="1"/>
          <p:nvPr/>
        </p:nvSpPr>
        <p:spPr>
          <a:xfrm>
            <a:off x="1288798" y="2393515"/>
            <a:ext cx="59611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/>
              <a:t>“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nama</a:t>
            </a:r>
            <a:r>
              <a:rPr lang="en-ID" sz="1400" dirty="0"/>
              <a:t> Allah dan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dasar</a:t>
            </a:r>
            <a:r>
              <a:rPr lang="en-ID" sz="1400" dirty="0"/>
              <a:t> agama </a:t>
            </a:r>
            <a:r>
              <a:rPr lang="en-ID" sz="1400" dirty="0" err="1"/>
              <a:t>Rasulullah</a:t>
            </a:r>
            <a:r>
              <a:rPr lang="en-ID" sz="1400" dirty="0"/>
              <a:t>.”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E4B34B-D82A-482C-A713-3BB0F646E967}"/>
              </a:ext>
            </a:extLst>
          </p:cNvPr>
          <p:cNvSpPr txBox="1"/>
          <p:nvPr/>
        </p:nvSpPr>
        <p:spPr>
          <a:xfrm>
            <a:off x="404446" y="2928075"/>
            <a:ext cx="809185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/>
              <a:t>2) </a:t>
            </a:r>
            <a:r>
              <a:rPr lang="en-ID" sz="1400" dirty="0" err="1"/>
              <a:t>Penimbunan</a:t>
            </a:r>
            <a:r>
              <a:rPr lang="en-ID" sz="1400" dirty="0"/>
              <a:t> </a:t>
            </a:r>
            <a:r>
              <a:rPr lang="en-ID" sz="1400" dirty="0" err="1"/>
              <a:t>ditinggikan</a:t>
            </a:r>
            <a:r>
              <a:rPr lang="en-ID" sz="1400" dirty="0"/>
              <a:t> </a:t>
            </a:r>
            <a:r>
              <a:rPr lang="en-ID" sz="1400" dirty="0" err="1"/>
              <a:t>beberapa</a:t>
            </a:r>
            <a:r>
              <a:rPr lang="en-ID" sz="1400" dirty="0"/>
              <a:t> </a:t>
            </a:r>
            <a:r>
              <a:rPr lang="en-ID" sz="1400" dirty="0" err="1"/>
              <a:t>sentimeter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permukaan</a:t>
            </a:r>
            <a:r>
              <a:rPr lang="en-ID" sz="1400" dirty="0"/>
              <a:t> </a:t>
            </a:r>
            <a:r>
              <a:rPr lang="en-ID" sz="1400" dirty="0" err="1"/>
              <a:t>tanah</a:t>
            </a:r>
            <a:r>
              <a:rPr lang="en-ID" sz="1400" dirty="0"/>
              <a:t> agar </a:t>
            </a:r>
            <a:r>
              <a:rPr lang="en-ID" sz="1400" dirty="0" err="1"/>
              <a:t>tampak</a:t>
            </a:r>
            <a:r>
              <a:rPr lang="en-ID" sz="1400" dirty="0"/>
              <a:t>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makam</a:t>
            </a:r>
            <a:r>
              <a:rPr lang="en-ID" sz="1400" dirty="0"/>
              <a:t>, dan </a:t>
            </a:r>
            <a:r>
              <a:rPr lang="en-ID" sz="1400" dirty="0" err="1"/>
              <a:t>menandainya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batu </a:t>
            </a:r>
            <a:r>
              <a:rPr lang="en-ID" sz="1400" dirty="0" err="1"/>
              <a:t>nisan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tanaman</a:t>
            </a:r>
            <a:r>
              <a:rPr lang="en-ID" sz="1400" dirty="0"/>
              <a:t> pada </a:t>
            </a:r>
            <a:r>
              <a:rPr lang="en-ID" sz="1400" dirty="0" err="1"/>
              <a:t>bagian</a:t>
            </a:r>
            <a:r>
              <a:rPr lang="en-ID" sz="1400" dirty="0"/>
              <a:t> </a:t>
            </a:r>
            <a:r>
              <a:rPr lang="en-ID" sz="1400" dirty="0" err="1"/>
              <a:t>kepala</a:t>
            </a:r>
            <a:r>
              <a:rPr lang="en-ID" sz="1400" dirty="0"/>
              <a:t>. </a:t>
            </a:r>
          </a:p>
          <a:p>
            <a:r>
              <a:rPr lang="en-ID" sz="1400" dirty="0"/>
              <a:t>3) </a:t>
            </a:r>
            <a:r>
              <a:rPr lang="en-ID" sz="1400" dirty="0" err="1"/>
              <a:t>Manaburkan</a:t>
            </a:r>
            <a:r>
              <a:rPr lang="en-ID" sz="1400" dirty="0"/>
              <a:t> </a:t>
            </a:r>
            <a:r>
              <a:rPr lang="en-ID" sz="1400" dirty="0" err="1"/>
              <a:t>kerikil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batu-batu </a:t>
            </a:r>
            <a:r>
              <a:rPr lang="en-ID" sz="1400" dirty="0" err="1"/>
              <a:t>kecil</a:t>
            </a:r>
            <a:r>
              <a:rPr lang="en-ID" sz="1400" dirty="0"/>
              <a:t> di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makam</a:t>
            </a:r>
            <a:r>
              <a:rPr lang="en-ID" sz="1400" dirty="0"/>
              <a:t>. </a:t>
            </a:r>
          </a:p>
          <a:p>
            <a:r>
              <a:rPr lang="en-ID" sz="1400" dirty="0"/>
              <a:t>4) </a:t>
            </a:r>
            <a:r>
              <a:rPr lang="en-ID" sz="1400" dirty="0" err="1"/>
              <a:t>Menyirami</a:t>
            </a:r>
            <a:r>
              <a:rPr lang="en-ID" sz="1400" dirty="0"/>
              <a:t> </a:t>
            </a:r>
            <a:r>
              <a:rPr lang="en-ID" sz="1400" dirty="0" err="1"/>
              <a:t>makam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air yang </a:t>
            </a:r>
            <a:r>
              <a:rPr lang="en-ID" sz="1400" dirty="0" err="1"/>
              <a:t>dicampur</a:t>
            </a:r>
            <a:r>
              <a:rPr lang="en-ID" sz="1400" dirty="0"/>
              <a:t> </a:t>
            </a:r>
            <a:r>
              <a:rPr lang="en-ID" sz="1400" dirty="0" err="1"/>
              <a:t>harumharuman</a:t>
            </a:r>
            <a:r>
              <a:rPr lang="en-ID" sz="1400" dirty="0"/>
              <a:t>. </a:t>
            </a:r>
          </a:p>
          <a:p>
            <a:r>
              <a:rPr lang="en-ID" sz="1400" dirty="0"/>
              <a:t>5) Pada </a:t>
            </a:r>
            <a:r>
              <a:rPr lang="en-ID" sz="1400" dirty="0" err="1"/>
              <a:t>saat</a:t>
            </a:r>
            <a:r>
              <a:rPr lang="en-ID" sz="1400" dirty="0"/>
              <a:t> </a:t>
            </a:r>
            <a:r>
              <a:rPr lang="en-ID" sz="1400" dirty="0" err="1"/>
              <a:t>menguburkan</a:t>
            </a:r>
            <a:r>
              <a:rPr lang="en-ID" sz="1400" dirty="0"/>
              <a:t>, </a:t>
            </a:r>
            <a:r>
              <a:rPr lang="en-ID" sz="1400" dirty="0" err="1"/>
              <a:t>disunahkan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membentangkan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di </a:t>
            </a:r>
            <a:r>
              <a:rPr lang="en-ID" sz="1400" dirty="0" err="1"/>
              <a:t>atasnya</a:t>
            </a:r>
            <a:r>
              <a:rPr lang="en-ID" sz="1400" dirty="0"/>
              <a:t>. </a:t>
            </a:r>
          </a:p>
          <a:p>
            <a:r>
              <a:rPr lang="en-ID" sz="1400" dirty="0"/>
              <a:t>6) Setelah </a:t>
            </a:r>
            <a:r>
              <a:rPr lang="en-ID" sz="1400" dirty="0" err="1"/>
              <a:t>pemakaman</a:t>
            </a:r>
            <a:r>
              <a:rPr lang="en-ID" sz="1400" dirty="0"/>
              <a:t>, </a:t>
            </a:r>
            <a:r>
              <a:rPr lang="en-ID" sz="1400" dirty="0" err="1"/>
              <a:t>disunahkan</a:t>
            </a:r>
            <a:r>
              <a:rPr lang="en-ID" sz="1400" dirty="0"/>
              <a:t> </a:t>
            </a:r>
            <a:r>
              <a:rPr lang="en-ID" sz="1400" dirty="0" err="1"/>
              <a:t>memohonkan</a:t>
            </a:r>
            <a:r>
              <a:rPr lang="en-ID" sz="1400" dirty="0"/>
              <a:t> </a:t>
            </a:r>
            <a:r>
              <a:rPr lang="en-ID" sz="1400" dirty="0" err="1"/>
              <a:t>ampunan</a:t>
            </a:r>
            <a:r>
              <a:rPr lang="en-ID" sz="1400" dirty="0"/>
              <a:t> </a:t>
            </a:r>
            <a:r>
              <a:rPr lang="en-ID" sz="1400" dirty="0" err="1"/>
              <a:t>bagi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dan </a:t>
            </a:r>
            <a:r>
              <a:rPr lang="en-ID" sz="1400" dirty="0" err="1"/>
              <a:t>doa</a:t>
            </a:r>
            <a:r>
              <a:rPr lang="en-ID" sz="1400" dirty="0"/>
              <a:t> </a:t>
            </a:r>
            <a:r>
              <a:rPr lang="en-ID" sz="1400" dirty="0" err="1"/>
              <a:t>lainnya</a:t>
            </a:r>
            <a:r>
              <a:rPr lang="en-ID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533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86F5F5B-D8FB-48A9-AB9E-7C894F3C0F3C}"/>
              </a:ext>
            </a:extLst>
          </p:cNvPr>
          <p:cNvSpPr txBox="1"/>
          <p:nvPr/>
        </p:nvSpPr>
        <p:spPr>
          <a:xfrm>
            <a:off x="442546" y="803093"/>
            <a:ext cx="83058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b="1" dirty="0" err="1"/>
              <a:t>Larangan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menguburkan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Berikut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beberapa</a:t>
            </a:r>
            <a:r>
              <a:rPr lang="en-ID" sz="1400" dirty="0"/>
              <a:t> </a:t>
            </a:r>
            <a:r>
              <a:rPr lang="en-ID" sz="1400" dirty="0" err="1"/>
              <a:t>larangan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menguburkan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. </a:t>
            </a:r>
          </a:p>
          <a:p>
            <a:pPr marL="342900" indent="-342900">
              <a:buAutoNum type="arabicParenR"/>
            </a:pPr>
            <a:r>
              <a:rPr lang="en-ID" sz="1400" dirty="0" err="1"/>
              <a:t>Menembok</a:t>
            </a:r>
            <a:r>
              <a:rPr lang="en-ID" sz="1400" dirty="0"/>
              <a:t> </a:t>
            </a:r>
            <a:r>
              <a:rPr lang="en-ID" sz="1400" dirty="0" err="1"/>
              <a:t>kuburan</a:t>
            </a:r>
            <a:r>
              <a:rPr lang="en-ID" sz="1400" dirty="0"/>
              <a:t> (</a:t>
            </a:r>
            <a:r>
              <a:rPr lang="en-ID" sz="1400" dirty="0" err="1"/>
              <a:t>berlebihan</a:t>
            </a:r>
            <a:r>
              <a:rPr lang="en-ID" sz="1400" dirty="0"/>
              <a:t>). </a:t>
            </a:r>
          </a:p>
          <a:p>
            <a:pPr marL="342900" indent="-342900">
              <a:buAutoNum type="arabicParenR"/>
            </a:pPr>
            <a:r>
              <a:rPr lang="en-ID" sz="1400" dirty="0"/>
              <a:t>Duduk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bermain</a:t>
            </a:r>
            <a:r>
              <a:rPr lang="en-ID" sz="1400" dirty="0"/>
              <a:t> di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kuburan</a:t>
            </a:r>
            <a:r>
              <a:rPr lang="en-ID" sz="1400" dirty="0"/>
              <a:t>. </a:t>
            </a:r>
          </a:p>
          <a:p>
            <a:pPr marL="342900" indent="-342900">
              <a:buAutoNum type="arabicParenR"/>
            </a:pPr>
            <a:r>
              <a:rPr lang="en-ID" sz="1400" dirty="0" err="1"/>
              <a:t>Membuat</a:t>
            </a:r>
            <a:r>
              <a:rPr lang="en-ID" sz="1400" dirty="0"/>
              <a:t> </a:t>
            </a:r>
            <a:r>
              <a:rPr lang="en-ID" sz="1400" dirty="0" err="1"/>
              <a:t>rumah</a:t>
            </a:r>
            <a:r>
              <a:rPr lang="en-ID" sz="1400" dirty="0"/>
              <a:t> di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kuburan</a:t>
            </a:r>
            <a:r>
              <a:rPr lang="en-ID" sz="1400" dirty="0"/>
              <a:t>.</a:t>
            </a:r>
          </a:p>
          <a:p>
            <a:pPr marL="342900" indent="-342900">
              <a:buAutoNum type="arabicParenR"/>
            </a:pPr>
            <a:r>
              <a:rPr lang="en-ID" sz="1400" dirty="0" err="1"/>
              <a:t>Menjadikan</a:t>
            </a:r>
            <a:r>
              <a:rPr lang="en-ID" sz="1400" dirty="0"/>
              <a:t> </a:t>
            </a:r>
            <a:r>
              <a:rPr lang="en-ID" sz="1400" dirty="0" err="1"/>
              <a:t>kuburan</a:t>
            </a:r>
            <a:r>
              <a:rPr lang="en-ID" sz="1400" dirty="0"/>
              <a:t> </a:t>
            </a:r>
            <a:r>
              <a:rPr lang="en-ID" sz="1400" dirty="0" err="1"/>
              <a:t>sebagai</a:t>
            </a:r>
            <a:r>
              <a:rPr lang="en-ID" sz="1400" dirty="0"/>
              <a:t> masjid.</a:t>
            </a:r>
          </a:p>
          <a:p>
            <a:pPr marL="342900" indent="-342900">
              <a:buAutoNum type="arabicParenR"/>
            </a:pPr>
            <a:r>
              <a:rPr lang="en-ID" sz="1400" dirty="0" err="1"/>
              <a:t>Membongkar</a:t>
            </a:r>
            <a:r>
              <a:rPr lang="en-ID" sz="1400" dirty="0"/>
              <a:t> </a:t>
            </a:r>
            <a:r>
              <a:rPr lang="en-ID" sz="1400" dirty="0" err="1"/>
              <a:t>kuburan</a:t>
            </a:r>
            <a:endParaRPr lang="en-ID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2901AA-7F56-4020-A142-4D2C1C2C9F10}"/>
              </a:ext>
            </a:extLst>
          </p:cNvPr>
          <p:cNvSpPr txBox="1"/>
          <p:nvPr/>
        </p:nvSpPr>
        <p:spPr>
          <a:xfrm>
            <a:off x="442546" y="2222287"/>
            <a:ext cx="771085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/>
              <a:t> </a:t>
            </a:r>
            <a:r>
              <a:rPr lang="en-ID" sz="1400" b="1" dirty="0"/>
              <a:t>Tata </a:t>
            </a:r>
            <a:r>
              <a:rPr lang="en-ID" sz="1400" b="1" dirty="0" err="1"/>
              <a:t>cara</a:t>
            </a:r>
            <a:r>
              <a:rPr lang="en-ID" sz="1400" b="1" dirty="0"/>
              <a:t> </a:t>
            </a:r>
            <a:r>
              <a:rPr lang="en-ID" sz="1400" dirty="0" err="1"/>
              <a:t>menguburkan</a:t>
            </a:r>
            <a:endParaRPr lang="en-ID" sz="1400" dirty="0"/>
          </a:p>
          <a:p>
            <a:pPr marL="342900" indent="-342900">
              <a:buAutoNum type="arabicParenR"/>
            </a:pPr>
            <a:r>
              <a:rPr lang="en-ID" sz="1400" dirty="0" err="1"/>
              <a:t>Dua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 orang </a:t>
            </a:r>
            <a:r>
              <a:rPr lang="en-ID" sz="1400" dirty="0" err="1"/>
              <a:t>masuk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liang lahat. </a:t>
            </a:r>
          </a:p>
          <a:p>
            <a:pPr marL="342900" indent="-342900">
              <a:buAutoNum type="arabicParenR"/>
            </a:pPr>
            <a:r>
              <a:rPr lang="en-ID" sz="1400" dirty="0" err="1"/>
              <a:t>Dua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tiga</a:t>
            </a:r>
            <a:r>
              <a:rPr lang="en-ID" sz="1400" dirty="0"/>
              <a:t> orang </a:t>
            </a:r>
            <a:r>
              <a:rPr lang="en-ID" sz="1400" dirty="0" err="1"/>
              <a:t>mengambil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keranda</a:t>
            </a:r>
            <a:r>
              <a:rPr lang="en-ID" sz="1400" dirty="0"/>
              <a:t> dan </a:t>
            </a:r>
            <a:r>
              <a:rPr lang="en-ID" sz="1400" dirty="0" err="1"/>
              <a:t>menyerahkannya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orang yang </a:t>
            </a:r>
            <a:r>
              <a:rPr lang="en-ID" sz="1400" dirty="0" err="1"/>
              <a:t>sudah</a:t>
            </a:r>
            <a:r>
              <a:rPr lang="en-ID" sz="1400" dirty="0"/>
              <a:t> </a:t>
            </a:r>
            <a:r>
              <a:rPr lang="en-ID" sz="1400" dirty="0" err="1"/>
              <a:t>berada</a:t>
            </a:r>
            <a:r>
              <a:rPr lang="en-ID" sz="1400" dirty="0"/>
              <a:t> di liang lahat. </a:t>
            </a:r>
          </a:p>
          <a:p>
            <a:pPr marL="342900" indent="-342900">
              <a:buAutoNum type="arabicParenR"/>
            </a:pP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diturunkan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arah</a:t>
            </a:r>
            <a:r>
              <a:rPr lang="en-ID" sz="1400" dirty="0"/>
              <a:t> kaki </a:t>
            </a:r>
            <a:r>
              <a:rPr lang="en-ID" sz="1400" dirty="0" err="1"/>
              <a:t>terlebih</a:t>
            </a:r>
            <a:r>
              <a:rPr lang="en-ID" sz="1400" dirty="0"/>
              <a:t> </a:t>
            </a:r>
            <a:r>
              <a:rPr lang="en-ID" sz="1400" dirty="0" err="1"/>
              <a:t>dahulu</a:t>
            </a:r>
            <a:r>
              <a:rPr lang="en-ID" sz="1400" dirty="0"/>
              <a:t>. </a:t>
            </a:r>
          </a:p>
          <a:p>
            <a:pPr marL="342900" indent="-342900">
              <a:buAutoNum type="arabicParenR"/>
            </a:pP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dimiringkan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arah</a:t>
            </a:r>
            <a:r>
              <a:rPr lang="en-ID" sz="1400" dirty="0"/>
              <a:t> </a:t>
            </a:r>
            <a:r>
              <a:rPr lang="en-ID" sz="1400" dirty="0" err="1"/>
              <a:t>kiblat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kepala</a:t>
            </a:r>
            <a:r>
              <a:rPr lang="en-ID" sz="1400" dirty="0"/>
              <a:t> di </a:t>
            </a:r>
            <a:r>
              <a:rPr lang="en-ID" sz="1400" dirty="0" err="1"/>
              <a:t>sebelah</a:t>
            </a:r>
            <a:r>
              <a:rPr lang="en-ID" sz="1400" dirty="0"/>
              <a:t> </a:t>
            </a:r>
            <a:r>
              <a:rPr lang="en-ID" sz="1400" dirty="0" err="1"/>
              <a:t>utara</a:t>
            </a:r>
            <a:r>
              <a:rPr lang="en-ID" sz="1400" dirty="0"/>
              <a:t>. </a:t>
            </a:r>
          </a:p>
          <a:p>
            <a:pPr marL="342900" indent="-342900">
              <a:buAutoNum type="arabicParenR"/>
            </a:pPr>
            <a:r>
              <a:rPr lang="en-ID" sz="1400" dirty="0"/>
              <a:t>Agar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mudah</a:t>
            </a:r>
            <a:r>
              <a:rPr lang="en-ID" sz="1400" dirty="0"/>
              <a:t> </a:t>
            </a:r>
            <a:r>
              <a:rPr lang="en-ID" sz="1400" dirty="0" err="1"/>
              <a:t>terguling</a:t>
            </a:r>
            <a:r>
              <a:rPr lang="en-ID" sz="1400" dirty="0"/>
              <a:t>,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diganjal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gumpalan</a:t>
            </a:r>
            <a:r>
              <a:rPr lang="en-ID" sz="1400" dirty="0"/>
              <a:t> </a:t>
            </a:r>
            <a:r>
              <a:rPr lang="en-ID" sz="1400" dirty="0" err="1"/>
              <a:t>tanah</a:t>
            </a:r>
            <a:r>
              <a:rPr lang="en-ID" sz="1400" dirty="0"/>
              <a:t>. (</a:t>
            </a:r>
            <a:r>
              <a:rPr lang="en-ID" sz="1400" dirty="0" err="1"/>
              <a:t>ganjil</a:t>
            </a:r>
            <a:r>
              <a:rPr lang="en-ID" sz="1400" dirty="0"/>
              <a:t>). </a:t>
            </a:r>
          </a:p>
          <a:p>
            <a:pPr marL="342900" indent="-342900">
              <a:buAutoNum type="arabicParenR"/>
            </a:pPr>
            <a:r>
              <a:rPr lang="en-ID" sz="1400" dirty="0" err="1"/>
              <a:t>Dv</a:t>
            </a:r>
            <a:r>
              <a:rPr lang="en-ID" sz="1400" dirty="0"/>
              <a:t>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diberi</a:t>
            </a:r>
            <a:r>
              <a:rPr lang="en-ID" sz="1400" dirty="0"/>
              <a:t> </a:t>
            </a:r>
            <a:r>
              <a:rPr lang="en-ID" sz="1400" dirty="0" err="1"/>
              <a:t>kayu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papan</a:t>
            </a:r>
            <a:r>
              <a:rPr lang="en-ID" sz="1400" dirty="0"/>
              <a:t>. </a:t>
            </a:r>
          </a:p>
          <a:p>
            <a:pPr marL="342900" indent="-342900">
              <a:buAutoNum type="arabicParenR"/>
            </a:pPr>
            <a:r>
              <a:rPr lang="en-ID" sz="1400" dirty="0" err="1"/>
              <a:t>Tali-tali</a:t>
            </a:r>
            <a:r>
              <a:rPr lang="en-ID" sz="1400" dirty="0"/>
              <a:t> </a:t>
            </a:r>
            <a:r>
              <a:rPr lang="en-ID" sz="1400" dirty="0" err="1"/>
              <a:t>kafan</a:t>
            </a:r>
            <a:r>
              <a:rPr lang="en-ID" sz="1400" dirty="0"/>
              <a:t> </a:t>
            </a:r>
            <a:r>
              <a:rPr lang="en-ID" sz="1400" dirty="0" err="1"/>
              <a:t>dilepas</a:t>
            </a:r>
            <a:r>
              <a:rPr lang="en-ID" sz="1400" dirty="0"/>
              <a:t>. </a:t>
            </a:r>
            <a:r>
              <a:rPr lang="en-ID" sz="1400" dirty="0" err="1"/>
              <a:t>Wajah</a:t>
            </a:r>
            <a:r>
              <a:rPr lang="en-ID" sz="1400" dirty="0"/>
              <a:t> dan </a:t>
            </a:r>
            <a:r>
              <a:rPr lang="en-ID" sz="1400" dirty="0" err="1"/>
              <a:t>jempol</a:t>
            </a:r>
            <a:r>
              <a:rPr lang="en-ID" sz="1400" dirty="0"/>
              <a:t> kaki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menempel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dinding</a:t>
            </a:r>
            <a:r>
              <a:rPr lang="en-ID" sz="1400" dirty="0"/>
              <a:t> </a:t>
            </a:r>
            <a:r>
              <a:rPr lang="en-ID" sz="1400" dirty="0" err="1"/>
              <a:t>tanah</a:t>
            </a:r>
            <a:r>
              <a:rPr lang="en-ID" sz="1400" dirty="0"/>
              <a:t> </a:t>
            </a:r>
            <a:r>
              <a:rPr lang="en-ID" sz="1400" dirty="0" err="1"/>
              <a:t>sebelah</a:t>
            </a:r>
            <a:r>
              <a:rPr lang="en-ID" sz="1400" dirty="0"/>
              <a:t> barat, </a:t>
            </a:r>
            <a:r>
              <a:rPr lang="en-ID" sz="1400" dirty="0" err="1"/>
              <a:t>sedangkan</a:t>
            </a:r>
            <a:r>
              <a:rPr lang="en-ID" sz="1400" dirty="0"/>
              <a:t> pipi dan </a:t>
            </a:r>
            <a:r>
              <a:rPr lang="en-ID" sz="1400" dirty="0" err="1"/>
              <a:t>telinga</a:t>
            </a:r>
            <a:r>
              <a:rPr lang="en-ID" sz="1400" dirty="0"/>
              <a:t> </a:t>
            </a:r>
            <a:r>
              <a:rPr lang="en-ID" sz="1400" dirty="0" err="1"/>
              <a:t>kanan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menempel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tanah</a:t>
            </a:r>
            <a:r>
              <a:rPr lang="en-ID" sz="1400" dirty="0"/>
              <a:t> </a:t>
            </a:r>
            <a:r>
              <a:rPr lang="en-ID" sz="1400" dirty="0" err="1"/>
              <a:t>bagian</a:t>
            </a:r>
            <a:r>
              <a:rPr lang="en-ID" sz="1400" dirty="0"/>
              <a:t> </a:t>
            </a:r>
            <a:r>
              <a:rPr lang="en-ID" sz="1400" dirty="0" err="1"/>
              <a:t>bawah</a:t>
            </a:r>
            <a:r>
              <a:rPr lang="en-ID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754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433997" y="22346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</a:rPr>
              <a:t>C. Hikmah </a:t>
            </a:r>
            <a:r>
              <a:rPr lang="en-ID" sz="2000" b="1" dirty="0" err="1">
                <a:solidFill>
                  <a:schemeClr val="bg1"/>
                </a:solidFill>
              </a:rPr>
              <a:t>Pemulasaraan</a:t>
            </a:r>
            <a:r>
              <a:rPr lang="en-ID" sz="2000" b="1" dirty="0">
                <a:solidFill>
                  <a:schemeClr val="bg1"/>
                </a:solidFill>
              </a:rPr>
              <a:t> </a:t>
            </a:r>
            <a:r>
              <a:rPr lang="en-ID" sz="2000" b="1" dirty="0" err="1">
                <a:solidFill>
                  <a:schemeClr val="bg1"/>
                </a:solidFill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72901AA-7F56-4020-A142-4D2C1C2C9F10}"/>
              </a:ext>
            </a:extLst>
          </p:cNvPr>
          <p:cNvSpPr txBox="1"/>
          <p:nvPr/>
        </p:nvSpPr>
        <p:spPr>
          <a:xfrm>
            <a:off x="609600" y="1190008"/>
            <a:ext cx="79248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ID" sz="1600" dirty="0" err="1"/>
              <a:t>Sebagai</a:t>
            </a:r>
            <a:r>
              <a:rPr lang="en-ID" sz="1600" dirty="0"/>
              <a:t> </a:t>
            </a:r>
            <a:r>
              <a:rPr lang="en-ID" sz="1600" dirty="0" err="1"/>
              <a:t>pelajaran</a:t>
            </a:r>
            <a:r>
              <a:rPr lang="en-ID" sz="1600" dirty="0"/>
              <a:t> </a:t>
            </a: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manusia</a:t>
            </a:r>
            <a:r>
              <a:rPr lang="en-ID" sz="1600" dirty="0"/>
              <a:t> agar </a:t>
            </a:r>
            <a:r>
              <a:rPr lang="en-ID" sz="1600" dirty="0" err="1"/>
              <a:t>selalu</a:t>
            </a:r>
            <a:r>
              <a:rPr lang="en-ID" sz="1600" dirty="0"/>
              <a:t> </a:t>
            </a:r>
            <a:r>
              <a:rPr lang="en-ID" sz="1600" dirty="0" err="1"/>
              <a:t>mengingat</a:t>
            </a:r>
            <a:r>
              <a:rPr lang="en-ID" sz="1600" dirty="0"/>
              <a:t> </a:t>
            </a:r>
            <a:r>
              <a:rPr lang="en-ID" sz="1600" dirty="0" err="1"/>
              <a:t>mati</a:t>
            </a:r>
            <a:r>
              <a:rPr lang="en-ID" sz="1600" dirty="0"/>
              <a:t> dan </a:t>
            </a:r>
            <a:r>
              <a:rPr lang="en-ID" sz="1600" dirty="0" err="1"/>
              <a:t>mempersiapkan</a:t>
            </a:r>
            <a:r>
              <a:rPr lang="en-ID" sz="1600" dirty="0"/>
              <a:t> </a:t>
            </a:r>
            <a:r>
              <a:rPr lang="en-ID" sz="1600" dirty="0" err="1"/>
              <a:t>bekal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kehidupan</a:t>
            </a:r>
            <a:r>
              <a:rPr lang="en-ID" sz="1600" dirty="0"/>
              <a:t> </a:t>
            </a:r>
            <a:r>
              <a:rPr lang="en-ID" sz="1600" dirty="0" err="1"/>
              <a:t>akhirat</a:t>
            </a:r>
            <a:r>
              <a:rPr lang="en-ID" sz="1600" dirty="0"/>
              <a:t>, </a:t>
            </a:r>
            <a:r>
              <a:rPr lang="en-ID" sz="1600" dirty="0" err="1"/>
              <a:t>karena</a:t>
            </a:r>
            <a:r>
              <a:rPr lang="en-ID" sz="1600" dirty="0"/>
              <a:t> </a:t>
            </a:r>
            <a:r>
              <a:rPr lang="en-ID" sz="1600" dirty="0" err="1"/>
              <a:t>kematian</a:t>
            </a:r>
            <a:r>
              <a:rPr lang="en-ID" sz="1600" dirty="0"/>
              <a:t> </a:t>
            </a:r>
            <a:r>
              <a:rPr lang="en-ID" sz="1600" dirty="0" err="1"/>
              <a:t>sewaktu-waktu</a:t>
            </a:r>
            <a:r>
              <a:rPr lang="en-ID" sz="1600" dirty="0"/>
              <a:t> </a:t>
            </a:r>
            <a:r>
              <a:rPr lang="en-ID" sz="1600" dirty="0" err="1"/>
              <a:t>pasti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datang</a:t>
            </a:r>
            <a:r>
              <a:rPr lang="en-ID" sz="1600" dirty="0"/>
              <a:t>.</a:t>
            </a:r>
          </a:p>
          <a:p>
            <a:pPr marL="342900" indent="-342900">
              <a:buAutoNum type="arabicPeriod"/>
            </a:pPr>
            <a:r>
              <a:rPr lang="en-ID" sz="1600" dirty="0" err="1"/>
              <a:t>Menunjukkan</a:t>
            </a:r>
            <a:r>
              <a:rPr lang="en-ID" sz="1600" dirty="0"/>
              <a:t> </a:t>
            </a:r>
            <a:r>
              <a:rPr lang="en-ID" sz="1600" dirty="0" err="1"/>
              <a:t>bahwa</a:t>
            </a:r>
            <a:r>
              <a:rPr lang="en-ID" sz="1600" dirty="0"/>
              <a:t> </a:t>
            </a:r>
            <a:r>
              <a:rPr lang="en-ID" sz="1600" dirty="0" err="1"/>
              <a:t>manusia</a:t>
            </a:r>
            <a:r>
              <a:rPr lang="en-ID" sz="1600" dirty="0"/>
              <a:t> </a:t>
            </a:r>
            <a:r>
              <a:rPr lang="en-ID" sz="1600" dirty="0" err="1"/>
              <a:t>merupakan</a:t>
            </a:r>
            <a:r>
              <a:rPr lang="en-ID" sz="1600" dirty="0"/>
              <a:t> </a:t>
            </a:r>
            <a:r>
              <a:rPr lang="en-ID" sz="1600" dirty="0" err="1"/>
              <a:t>makhluk</a:t>
            </a:r>
            <a:r>
              <a:rPr lang="en-ID" sz="1600" dirty="0"/>
              <a:t> yang </a:t>
            </a:r>
            <a:r>
              <a:rPr lang="en-ID" sz="1600" dirty="0" err="1"/>
              <a:t>mulia</a:t>
            </a:r>
            <a:r>
              <a:rPr lang="en-ID" sz="1600" dirty="0"/>
              <a:t>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sekalipun</a:t>
            </a:r>
            <a:r>
              <a:rPr lang="en-ID" sz="1600" dirty="0"/>
              <a:t> </a:t>
            </a:r>
            <a:r>
              <a:rPr lang="en-ID" sz="1600" dirty="0" err="1"/>
              <a:t>telah</a:t>
            </a:r>
            <a:r>
              <a:rPr lang="en-ID" sz="1600" dirty="0"/>
              <a:t> </a:t>
            </a:r>
            <a:r>
              <a:rPr lang="en-ID" sz="1600" dirty="0" err="1"/>
              <a:t>meninggal</a:t>
            </a:r>
            <a:r>
              <a:rPr lang="en-ID" sz="1600" dirty="0"/>
              <a:t> </a:t>
            </a:r>
            <a:r>
              <a:rPr lang="en-ID" sz="1600" dirty="0" err="1"/>
              <a:t>harus</a:t>
            </a:r>
            <a:r>
              <a:rPr lang="en-ID" sz="1600" dirty="0"/>
              <a:t> </a:t>
            </a:r>
            <a:r>
              <a:rPr lang="en-ID" sz="1600" dirty="0" err="1"/>
              <a:t>diurus</a:t>
            </a:r>
            <a:r>
              <a:rPr lang="en-ID" sz="1600" dirty="0"/>
              <a:t> </a:t>
            </a:r>
            <a:r>
              <a:rPr lang="en-ID" sz="1600" dirty="0" err="1"/>
              <a:t>sebaik-baiknya</a:t>
            </a:r>
            <a:r>
              <a:rPr lang="en-ID" sz="1600" dirty="0"/>
              <a:t>.</a:t>
            </a:r>
          </a:p>
          <a:p>
            <a:pPr marL="342900" indent="-342900">
              <a:buAutoNum type="arabicPeriod"/>
            </a:pPr>
            <a:r>
              <a:rPr lang="en-ID" sz="1600" dirty="0" err="1"/>
              <a:t>Menunjukkan</a:t>
            </a:r>
            <a:r>
              <a:rPr lang="en-ID" sz="1600" dirty="0"/>
              <a:t> </a:t>
            </a:r>
            <a:r>
              <a:rPr lang="en-ID" sz="1600" dirty="0" err="1"/>
              <a:t>kesamaan</a:t>
            </a:r>
            <a:r>
              <a:rPr lang="en-ID" sz="1600" dirty="0"/>
              <a:t> </a:t>
            </a:r>
            <a:r>
              <a:rPr lang="en-ID" sz="1600" dirty="0" err="1"/>
              <a:t>derajat</a:t>
            </a:r>
            <a:r>
              <a:rPr lang="en-ID" sz="1600" dirty="0"/>
              <a:t> </a:t>
            </a:r>
            <a:r>
              <a:rPr lang="en-ID" sz="1600" dirty="0" err="1"/>
              <a:t>manusia</a:t>
            </a:r>
            <a:r>
              <a:rPr lang="en-ID" sz="1600" dirty="0"/>
              <a:t> di </a:t>
            </a:r>
            <a:r>
              <a:rPr lang="en-ID" sz="1600" dirty="0" err="1"/>
              <a:t>hadapan</a:t>
            </a:r>
            <a:r>
              <a:rPr lang="en-ID" sz="1600" dirty="0"/>
              <a:t> Allah </a:t>
            </a:r>
            <a:r>
              <a:rPr lang="en-ID" sz="1600" dirty="0" err="1"/>
              <a:t>Swt</a:t>
            </a:r>
            <a:r>
              <a:rPr lang="en-ID" sz="1600" dirty="0"/>
              <a:t>.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membeda-bedakan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merawat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antara</a:t>
            </a:r>
            <a:r>
              <a:rPr lang="en-ID" sz="1600" dirty="0"/>
              <a:t> yang kaya dan miskin.</a:t>
            </a:r>
          </a:p>
          <a:p>
            <a:pPr marL="342900" indent="-342900">
              <a:buAutoNum type="arabicPeriod"/>
            </a:pPr>
            <a:r>
              <a:rPr lang="en-ID" sz="1600" dirty="0"/>
              <a:t> </a:t>
            </a:r>
            <a:r>
              <a:rPr lang="en-ID" sz="1600" dirty="0" err="1"/>
              <a:t>Mempererat</a:t>
            </a:r>
            <a:r>
              <a:rPr lang="en-ID" sz="1600" dirty="0"/>
              <a:t> </a:t>
            </a:r>
            <a:r>
              <a:rPr lang="en-ID" sz="1600" dirty="0" err="1"/>
              <a:t>tali</a:t>
            </a:r>
            <a:r>
              <a:rPr lang="en-ID" sz="1600" dirty="0"/>
              <a:t> </a:t>
            </a:r>
            <a:r>
              <a:rPr lang="en-ID" sz="1600" dirty="0" err="1"/>
              <a:t>persaudaraan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muslim</a:t>
            </a:r>
            <a:r>
              <a:rPr lang="en-ID" sz="1600" dirty="0"/>
              <a:t> </a:t>
            </a:r>
            <a:r>
              <a:rPr lang="en-ID" sz="1600" dirty="0" err="1"/>
              <a:t>maupun</a:t>
            </a:r>
            <a:r>
              <a:rPr lang="en-ID" sz="1600" dirty="0"/>
              <a:t> </a:t>
            </a:r>
            <a:r>
              <a:rPr lang="en-ID" sz="1600" dirty="0" err="1"/>
              <a:t>sesama</a:t>
            </a:r>
            <a:r>
              <a:rPr lang="en-ID" sz="1600" dirty="0"/>
              <a:t> </a:t>
            </a:r>
            <a:r>
              <a:rPr lang="en-ID" sz="1600" dirty="0" err="1"/>
              <a:t>manusia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hadirnya</a:t>
            </a:r>
            <a:r>
              <a:rPr lang="en-ID" sz="1600" dirty="0"/>
              <a:t> </a:t>
            </a:r>
            <a:r>
              <a:rPr lang="en-ID" sz="1600" dirty="0" err="1"/>
              <a:t>kerabat</a:t>
            </a:r>
            <a:r>
              <a:rPr lang="en-ID" sz="1600" dirty="0"/>
              <a:t> dan </a:t>
            </a:r>
            <a:r>
              <a:rPr lang="en-ID" sz="1600" dirty="0" err="1"/>
              <a:t>tetangga</a:t>
            </a:r>
            <a:r>
              <a:rPr lang="en-ID" sz="1600" dirty="0"/>
              <a:t> </a:t>
            </a:r>
            <a:r>
              <a:rPr lang="en-ID" sz="1600" dirty="0" err="1"/>
              <a:t>jauh</a:t>
            </a:r>
            <a:r>
              <a:rPr lang="en-ID" sz="1600" dirty="0"/>
              <a:t> </a:t>
            </a:r>
            <a:r>
              <a:rPr lang="en-ID" sz="1600" dirty="0" err="1"/>
              <a:t>maupun</a:t>
            </a:r>
            <a:r>
              <a:rPr lang="en-ID" sz="1600" dirty="0"/>
              <a:t> </a:t>
            </a:r>
            <a:r>
              <a:rPr lang="en-ID" sz="1600" dirty="0" err="1"/>
              <a:t>dekat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merawat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. </a:t>
            </a:r>
          </a:p>
          <a:p>
            <a:pPr marL="342900" indent="-342900">
              <a:buAutoNum type="arabicPeriod"/>
            </a:pPr>
            <a:r>
              <a:rPr lang="en-ID" sz="1600" dirty="0" err="1"/>
              <a:t>Mendidik</a:t>
            </a:r>
            <a:r>
              <a:rPr lang="en-ID" sz="1600" dirty="0"/>
              <a:t> </a:t>
            </a:r>
            <a:r>
              <a:rPr lang="en-ID" sz="1600" dirty="0" err="1"/>
              <a:t>manusia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selalu</a:t>
            </a:r>
            <a:r>
              <a:rPr lang="en-ID" sz="1600" dirty="0"/>
              <a:t> </a:t>
            </a:r>
            <a:r>
              <a:rPr lang="en-ID" sz="1600" dirty="0" err="1"/>
              <a:t>hidup</a:t>
            </a:r>
            <a:r>
              <a:rPr lang="en-ID" sz="1600" dirty="0"/>
              <a:t> </a:t>
            </a:r>
            <a:r>
              <a:rPr lang="en-ID" sz="1600" dirty="0" err="1"/>
              <a:t>tertib</a:t>
            </a:r>
            <a:r>
              <a:rPr lang="en-ID" sz="1600" dirty="0"/>
              <a:t>, </a:t>
            </a:r>
            <a:r>
              <a:rPr lang="en-ID" sz="1600" dirty="0" err="1"/>
              <a:t>teratur</a:t>
            </a:r>
            <a:r>
              <a:rPr lang="en-ID" sz="1600" dirty="0"/>
              <a:t>, </a:t>
            </a:r>
            <a:r>
              <a:rPr lang="en-ID" sz="1600" dirty="0" err="1"/>
              <a:t>disiplin</a:t>
            </a:r>
            <a:r>
              <a:rPr lang="en-ID" sz="1600" dirty="0"/>
              <a:t>, </a:t>
            </a:r>
            <a:r>
              <a:rPr lang="en-ID" sz="1600" dirty="0" err="1"/>
              <a:t>taat</a:t>
            </a:r>
            <a:r>
              <a:rPr lang="en-ID" sz="1600" dirty="0"/>
              <a:t>, dan </a:t>
            </a:r>
            <a:r>
              <a:rPr lang="en-ID" sz="1600" dirty="0" err="1"/>
              <a:t>patuh</a:t>
            </a:r>
            <a:r>
              <a:rPr lang="en-ID" sz="1600" dirty="0"/>
              <a:t> </a:t>
            </a:r>
            <a:r>
              <a:rPr lang="en-ID" sz="1600" dirty="0" err="1"/>
              <a:t>terhadap</a:t>
            </a:r>
            <a:r>
              <a:rPr lang="en-ID" sz="1600" dirty="0"/>
              <a:t> </a:t>
            </a:r>
            <a:r>
              <a:rPr lang="en-ID" sz="1600" dirty="0" err="1"/>
              <a:t>aturan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746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433997" y="22346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</a:rPr>
              <a:t>D. </a:t>
            </a:r>
            <a:r>
              <a:rPr lang="en-ID" sz="2000" b="1" dirty="0" err="1">
                <a:solidFill>
                  <a:schemeClr val="bg1"/>
                </a:solidFill>
              </a:rPr>
              <a:t>Takziah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72901AA-7F56-4020-A142-4D2C1C2C9F10}"/>
              </a:ext>
            </a:extLst>
          </p:cNvPr>
          <p:cNvSpPr txBox="1"/>
          <p:nvPr/>
        </p:nvSpPr>
        <p:spPr>
          <a:xfrm>
            <a:off x="621323" y="726841"/>
            <a:ext cx="79248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 err="1"/>
              <a:t>Takziah</a:t>
            </a:r>
            <a:r>
              <a:rPr lang="en-ID" sz="1400" dirty="0"/>
              <a:t> </a:t>
            </a:r>
            <a:r>
              <a:rPr lang="en-ID" sz="1400" dirty="0" err="1"/>
              <a:t>ialah</a:t>
            </a:r>
            <a:r>
              <a:rPr lang="en-ID" sz="1400" dirty="0"/>
              <a:t> </a:t>
            </a:r>
            <a:r>
              <a:rPr lang="en-ID" sz="1400" dirty="0" err="1"/>
              <a:t>mengunjungi</a:t>
            </a:r>
            <a:r>
              <a:rPr lang="en-ID" sz="1400" dirty="0"/>
              <a:t> </a:t>
            </a:r>
            <a:r>
              <a:rPr lang="en-ID" sz="1400" dirty="0" err="1"/>
              <a:t>keluarga</a:t>
            </a:r>
            <a:r>
              <a:rPr lang="en-ID" sz="1400" dirty="0"/>
              <a:t> orang yang </a:t>
            </a:r>
            <a:r>
              <a:rPr lang="en-ID" sz="1400" dirty="0" err="1"/>
              <a:t>meninggal</a:t>
            </a:r>
            <a:r>
              <a:rPr lang="en-ID" sz="1400" dirty="0"/>
              <a:t> dunia agar </a:t>
            </a:r>
            <a:r>
              <a:rPr lang="en-ID" sz="1400" dirty="0" err="1"/>
              <a:t>mereka</a:t>
            </a:r>
            <a:r>
              <a:rPr lang="en-ID" sz="1400" dirty="0"/>
              <a:t> </a:t>
            </a:r>
            <a:r>
              <a:rPr lang="en-ID" sz="1400" dirty="0" err="1"/>
              <a:t>terhibur</a:t>
            </a:r>
            <a:r>
              <a:rPr lang="en-ID" sz="1400" dirty="0"/>
              <a:t> dan </a:t>
            </a:r>
            <a:r>
              <a:rPr lang="en-ID" sz="1400" dirty="0" err="1"/>
              <a:t>diberikan</a:t>
            </a:r>
            <a:r>
              <a:rPr lang="en-ID" sz="1400" dirty="0"/>
              <a:t> </a:t>
            </a:r>
            <a:r>
              <a:rPr lang="en-ID" sz="1400" dirty="0" err="1"/>
              <a:t>keteguhan</a:t>
            </a:r>
            <a:r>
              <a:rPr lang="en-ID" sz="1400" dirty="0"/>
              <a:t> dan </a:t>
            </a:r>
            <a:r>
              <a:rPr lang="en-ID" sz="1400" dirty="0" err="1"/>
              <a:t>kesabaran</a:t>
            </a:r>
            <a:r>
              <a:rPr lang="en-ID" sz="1400" dirty="0"/>
              <a:t> </a:t>
            </a:r>
            <a:r>
              <a:rPr lang="en-ID" sz="1400" dirty="0" err="1"/>
              <a:t>menghadapi</a:t>
            </a:r>
            <a:r>
              <a:rPr lang="en-ID" sz="1400" dirty="0"/>
              <a:t> </a:t>
            </a:r>
            <a:r>
              <a:rPr lang="en-ID" sz="1400" dirty="0" err="1"/>
              <a:t>musibah</a:t>
            </a:r>
            <a:r>
              <a:rPr lang="en-ID" sz="1400" dirty="0"/>
              <a:t>, </a:t>
            </a:r>
            <a:r>
              <a:rPr lang="en-ID" sz="1400" dirty="0" err="1"/>
              <a:t>serta</a:t>
            </a:r>
            <a:r>
              <a:rPr lang="en-ID" sz="1400" dirty="0"/>
              <a:t> </a:t>
            </a:r>
            <a:r>
              <a:rPr lang="en-ID" sz="1400" dirty="0" err="1"/>
              <a:t>mendoakan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agar </a:t>
            </a:r>
            <a:r>
              <a:rPr lang="en-ID" sz="1400" dirty="0" err="1"/>
              <a:t>diampuni</a:t>
            </a:r>
            <a:r>
              <a:rPr lang="en-ID" sz="1400" dirty="0"/>
              <a:t> </a:t>
            </a:r>
            <a:r>
              <a:rPr lang="en-ID" sz="1400" dirty="0" err="1"/>
              <a:t>dosa-dosanya</a:t>
            </a:r>
            <a:r>
              <a:rPr lang="en-ID" sz="1400" dirty="0"/>
              <a:t> </a:t>
            </a:r>
            <a:r>
              <a:rPr lang="en-ID" sz="1400" dirty="0" err="1"/>
              <a:t>semasa</a:t>
            </a:r>
            <a:r>
              <a:rPr lang="en-ID" sz="1400" dirty="0"/>
              <a:t> </a:t>
            </a:r>
            <a:r>
              <a:rPr lang="en-ID" sz="1400" dirty="0" err="1"/>
              <a:t>hidup</a:t>
            </a:r>
            <a:r>
              <a:rPr lang="en-ID" sz="1400" dirty="0"/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FF573F-5A32-4F7F-B536-4C62DE4FA8E9}"/>
              </a:ext>
            </a:extLst>
          </p:cNvPr>
          <p:cNvSpPr txBox="1"/>
          <p:nvPr/>
        </p:nvSpPr>
        <p:spPr>
          <a:xfrm>
            <a:off x="638908" y="1430647"/>
            <a:ext cx="80772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b="1" dirty="0" err="1"/>
              <a:t>Adab</a:t>
            </a:r>
            <a:r>
              <a:rPr lang="en-ID" sz="1400" b="1" dirty="0"/>
              <a:t> </a:t>
            </a:r>
            <a:r>
              <a:rPr lang="en-ID" sz="1400" b="1" dirty="0" err="1"/>
              <a:t>Takziah</a:t>
            </a:r>
            <a:r>
              <a:rPr lang="en-ID" sz="1400" b="1" dirty="0"/>
              <a:t> </a:t>
            </a:r>
          </a:p>
          <a:p>
            <a:pPr marL="342900" indent="-342900">
              <a:buAutoNum type="alphaLcPeriod"/>
            </a:pPr>
            <a:r>
              <a:rPr lang="en-ID" sz="1400" dirty="0"/>
              <a:t>Orang yang </a:t>
            </a:r>
            <a:r>
              <a:rPr lang="en-ID" sz="1400" dirty="0" err="1"/>
              <a:t>mendengar</a:t>
            </a:r>
            <a:r>
              <a:rPr lang="en-ID" sz="1400" dirty="0"/>
              <a:t> </a:t>
            </a:r>
            <a:r>
              <a:rPr lang="en-ID" sz="1400" dirty="0" err="1"/>
              <a:t>musibah</a:t>
            </a:r>
            <a:r>
              <a:rPr lang="en-ID" sz="1400" dirty="0"/>
              <a:t> </a:t>
            </a:r>
            <a:r>
              <a:rPr lang="en-ID" sz="1400" dirty="0" err="1"/>
              <a:t>kematian</a:t>
            </a:r>
            <a:r>
              <a:rPr lang="en-ID" sz="1400" dirty="0"/>
              <a:t> </a:t>
            </a:r>
            <a:r>
              <a:rPr lang="en-ID" sz="1400" dirty="0" err="1"/>
              <a:t>hendaknya</a:t>
            </a:r>
            <a:r>
              <a:rPr lang="en-ID" sz="1400" dirty="0"/>
              <a:t> </a:t>
            </a:r>
            <a:r>
              <a:rPr lang="en-ID" sz="1400" dirty="0" err="1"/>
              <a:t>mengucapkan</a:t>
            </a:r>
            <a:r>
              <a:rPr lang="en-ID" sz="1400" dirty="0"/>
              <a:t> </a:t>
            </a:r>
            <a:r>
              <a:rPr lang="en-ID" sz="1400" dirty="0" err="1"/>
              <a:t>kalimat</a:t>
            </a:r>
            <a:r>
              <a:rPr lang="en-ID" sz="1400" dirty="0"/>
              <a:t> </a:t>
            </a:r>
            <a:r>
              <a:rPr lang="en-ID" sz="1400" dirty="0" err="1"/>
              <a:t>istirja</a:t>
            </a:r>
            <a:r>
              <a:rPr lang="en-ID" sz="1400" dirty="0"/>
              <a:t>- /</a:t>
            </a:r>
            <a:r>
              <a:rPr lang="en-ID" sz="1400" dirty="0" err="1"/>
              <a:t>tarji</a:t>
            </a:r>
            <a:endParaRPr lang="en-ID" sz="1400" dirty="0"/>
          </a:p>
          <a:p>
            <a:pPr marL="342900" indent="-342900">
              <a:buAutoNum type="alphaLcPeriod"/>
            </a:pPr>
            <a:r>
              <a:rPr lang="en-ID" sz="1400" dirty="0" err="1"/>
              <a:t>Memakai</a:t>
            </a:r>
            <a:r>
              <a:rPr lang="en-ID" sz="1400" dirty="0"/>
              <a:t> </a:t>
            </a:r>
            <a:r>
              <a:rPr lang="en-ID" sz="1400" dirty="0" err="1"/>
              <a:t>pakaian</a:t>
            </a:r>
            <a:r>
              <a:rPr lang="en-ID" sz="1400" dirty="0"/>
              <a:t> yang </a:t>
            </a:r>
            <a:r>
              <a:rPr lang="en-ID" sz="1400" dirty="0" err="1"/>
              <a:t>sopan</a:t>
            </a:r>
            <a:r>
              <a:rPr lang="en-ID" sz="1400" dirty="0"/>
              <a:t>, </a:t>
            </a:r>
            <a:r>
              <a:rPr lang="en-ID" sz="1400" dirty="0" err="1"/>
              <a:t>rapi</a:t>
            </a:r>
            <a:r>
              <a:rPr lang="en-ID" sz="1400" dirty="0"/>
              <a:t>, dan </a:t>
            </a:r>
            <a:r>
              <a:rPr lang="en-ID" sz="1400" dirty="0" err="1"/>
              <a:t>sebaiknya</a:t>
            </a:r>
            <a:r>
              <a:rPr lang="en-ID" sz="1400" dirty="0"/>
              <a:t> </a:t>
            </a:r>
            <a:r>
              <a:rPr lang="en-ID" sz="1400" dirty="0" err="1"/>
              <a:t>berwarna</a:t>
            </a:r>
            <a:r>
              <a:rPr lang="en-ID" sz="1400" dirty="0"/>
              <a:t> </a:t>
            </a:r>
            <a:r>
              <a:rPr lang="en-ID" sz="1400" dirty="0" err="1"/>
              <a:t>agak</a:t>
            </a:r>
            <a:r>
              <a:rPr lang="en-ID" sz="1400" dirty="0"/>
              <a:t> </a:t>
            </a:r>
            <a:r>
              <a:rPr lang="en-ID" sz="1400" dirty="0" err="1"/>
              <a:t>gelap</a:t>
            </a:r>
            <a:r>
              <a:rPr lang="en-ID" sz="1400" dirty="0"/>
              <a:t>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tanda</a:t>
            </a:r>
            <a:r>
              <a:rPr lang="en-ID" sz="1400" dirty="0"/>
              <a:t> </a:t>
            </a:r>
            <a:r>
              <a:rPr lang="en-ID" sz="1400" dirty="0" err="1"/>
              <a:t>bela</a:t>
            </a:r>
            <a:r>
              <a:rPr lang="en-ID" sz="1400" dirty="0"/>
              <a:t> </a:t>
            </a:r>
            <a:r>
              <a:rPr lang="en-ID" sz="1400" dirty="0" err="1"/>
              <a:t>sungkawa</a:t>
            </a:r>
            <a:endParaRPr lang="en-ID" sz="1400" dirty="0"/>
          </a:p>
          <a:p>
            <a:pPr marL="342900" indent="-342900">
              <a:buAutoNum type="alphaLcPeriod"/>
            </a:pPr>
            <a:r>
              <a:rPr lang="en-ID" sz="1400" dirty="0" err="1"/>
              <a:t>Berusaha</a:t>
            </a:r>
            <a:r>
              <a:rPr lang="en-ID" sz="1400" dirty="0"/>
              <a:t> </a:t>
            </a:r>
            <a:r>
              <a:rPr lang="en-ID" sz="1400" dirty="0" err="1"/>
              <a:t>menghibur</a:t>
            </a:r>
            <a:r>
              <a:rPr lang="en-ID" sz="1400" dirty="0"/>
              <a:t> </a:t>
            </a:r>
            <a:r>
              <a:rPr lang="en-ID" sz="1400" dirty="0" err="1"/>
              <a:t>keluarga</a:t>
            </a:r>
            <a:r>
              <a:rPr lang="en-ID" sz="1400" dirty="0"/>
              <a:t>. Jika </a:t>
            </a:r>
            <a:r>
              <a:rPr lang="en-ID" sz="1400" dirty="0" err="1"/>
              <a:t>memungkinkan</a:t>
            </a:r>
            <a:r>
              <a:rPr lang="en-ID" sz="1400" dirty="0"/>
              <a:t>, orang yang </a:t>
            </a:r>
            <a:r>
              <a:rPr lang="en-ID" sz="1400" dirty="0" err="1"/>
              <a:t>bertakziah</a:t>
            </a:r>
            <a:r>
              <a:rPr lang="en-ID" sz="1400" dirty="0"/>
              <a:t> </a:t>
            </a:r>
            <a:r>
              <a:rPr lang="en-ID" sz="1400" dirty="0" err="1"/>
              <a:t>hendaknya</a:t>
            </a:r>
            <a:r>
              <a:rPr lang="en-ID" sz="1400" dirty="0"/>
              <a:t> </a:t>
            </a:r>
            <a:r>
              <a:rPr lang="en-ID" sz="1400" dirty="0" err="1"/>
              <a:t>mendekati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dan </a:t>
            </a:r>
            <a:r>
              <a:rPr lang="en-ID" sz="1400" dirty="0" err="1"/>
              <a:t>mendoakan</a:t>
            </a:r>
            <a:r>
              <a:rPr lang="en-ID" sz="1400" dirty="0"/>
              <a:t> agar </a:t>
            </a:r>
            <a:r>
              <a:rPr lang="en-ID" sz="1400" dirty="0" err="1"/>
              <a:t>dosa-dosanya</a:t>
            </a:r>
            <a:r>
              <a:rPr lang="en-ID" sz="1400" dirty="0"/>
              <a:t> </a:t>
            </a:r>
            <a:r>
              <a:rPr lang="en-ID" sz="1400" dirty="0" err="1"/>
              <a:t>diampuni</a:t>
            </a:r>
            <a:r>
              <a:rPr lang="en-ID" sz="1400" dirty="0"/>
              <a:t> oleh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</a:p>
          <a:p>
            <a:pPr marL="342900" indent="-342900">
              <a:buAutoNum type="alphaLcPeriod"/>
            </a:pPr>
            <a:r>
              <a:rPr lang="en-ID" sz="1400" dirty="0"/>
              <a:t>Jika </a:t>
            </a:r>
            <a:r>
              <a:rPr lang="en-ID" sz="1400" dirty="0" err="1"/>
              <a:t>memungkinkan</a:t>
            </a:r>
            <a:r>
              <a:rPr lang="en-ID" sz="1400" dirty="0"/>
              <a:t>, orang yang </a:t>
            </a:r>
            <a:r>
              <a:rPr lang="en-ID" sz="1400" dirty="0" err="1"/>
              <a:t>bertakziah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memberikan</a:t>
            </a:r>
            <a:r>
              <a:rPr lang="en-ID" sz="1400" dirty="0"/>
              <a:t> </a:t>
            </a:r>
            <a:r>
              <a:rPr lang="en-ID" sz="1400" dirty="0" err="1"/>
              <a:t>sumbangan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meringankan</a:t>
            </a:r>
            <a:r>
              <a:rPr lang="en-ID" sz="1400" dirty="0"/>
              <a:t> </a:t>
            </a:r>
            <a:r>
              <a:rPr lang="en-ID" sz="1400" dirty="0" err="1"/>
              <a:t>beban</a:t>
            </a:r>
            <a:r>
              <a:rPr lang="en-ID" sz="1400" dirty="0"/>
              <a:t> </a:t>
            </a:r>
            <a:r>
              <a:rPr lang="en-ID" sz="1400" dirty="0" err="1"/>
              <a:t>keluarga</a:t>
            </a:r>
            <a:r>
              <a:rPr lang="en-ID" sz="1400" dirty="0"/>
              <a:t> yang </a:t>
            </a:r>
            <a:r>
              <a:rPr lang="en-ID" sz="1400" dirty="0" err="1"/>
              <a:t>terkena</a:t>
            </a:r>
            <a:r>
              <a:rPr lang="en-ID" sz="1400" dirty="0"/>
              <a:t> </a:t>
            </a:r>
            <a:r>
              <a:rPr lang="en-ID" sz="1400" dirty="0" err="1"/>
              <a:t>musibah</a:t>
            </a:r>
            <a:r>
              <a:rPr lang="en-ID" sz="1400" dirty="0"/>
              <a:t>.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Bertakziah</a:t>
            </a:r>
            <a:r>
              <a:rPr lang="en-ID" sz="1400" dirty="0"/>
              <a:t> </a:t>
            </a:r>
            <a:r>
              <a:rPr lang="en-ID" sz="1400" dirty="0" err="1"/>
              <a:t>sebaiknya</a:t>
            </a:r>
            <a:r>
              <a:rPr lang="en-ID" sz="1400" dirty="0"/>
              <a:t> juga </a:t>
            </a:r>
            <a:r>
              <a:rPr lang="en-ID" sz="1400" dirty="0" err="1"/>
              <a:t>mengikuti</a:t>
            </a:r>
            <a:r>
              <a:rPr lang="en-ID" sz="1400" dirty="0"/>
              <a:t> salat </a:t>
            </a:r>
            <a:r>
              <a:rPr lang="en-ID" sz="1400" dirty="0" err="1"/>
              <a:t>jenazah</a:t>
            </a:r>
            <a:r>
              <a:rPr lang="en-ID" sz="1400" dirty="0"/>
              <a:t> dan </a:t>
            </a:r>
            <a:r>
              <a:rPr lang="en-ID" sz="1400" dirty="0" err="1"/>
              <a:t>mengantar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pemakaman</a:t>
            </a:r>
            <a:r>
              <a:rPr lang="en-ID" sz="1400" dirty="0"/>
              <a:t>.’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05F768E-088E-444F-A910-0698E9661DCF}"/>
              </a:ext>
            </a:extLst>
          </p:cNvPr>
          <p:cNvSpPr/>
          <p:nvPr/>
        </p:nvSpPr>
        <p:spPr>
          <a:xfrm>
            <a:off x="662354" y="3319299"/>
            <a:ext cx="7883769" cy="1169552"/>
          </a:xfrm>
          <a:prstGeom prst="roundRect">
            <a:avLst/>
          </a:prstGeom>
          <a:solidFill>
            <a:srgbClr val="CCFF66"/>
          </a:solidFill>
          <a:ln>
            <a:solidFill>
              <a:srgbClr val="CC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400">
                <a:solidFill>
                  <a:schemeClr val="tx1"/>
                </a:solidFill>
              </a:rPr>
              <a:t>Takziah mengandung banyak </a:t>
            </a:r>
            <a:r>
              <a:rPr lang="en-ID" sz="1400" b="1">
                <a:solidFill>
                  <a:schemeClr val="tx1"/>
                </a:solidFill>
              </a:rPr>
              <a:t>hikmah</a:t>
            </a:r>
            <a:r>
              <a:rPr lang="en-ID" sz="1400">
                <a:solidFill>
                  <a:schemeClr val="tx1"/>
                </a:solidFill>
              </a:rPr>
              <a:t>, antara lain sebagai berikut. </a:t>
            </a:r>
          </a:p>
          <a:p>
            <a:pPr marL="342900" indent="-342900">
              <a:buAutoNum type="alphaLcPeriod"/>
            </a:pPr>
            <a:r>
              <a:rPr lang="en-ID" sz="1400">
                <a:solidFill>
                  <a:schemeClr val="tx1"/>
                </a:solidFill>
              </a:rPr>
              <a:t>Tercipta hubungan silaturahmi</a:t>
            </a:r>
          </a:p>
          <a:p>
            <a:pPr marL="342900" indent="-342900">
              <a:buAutoNum type="alphaLcPeriod"/>
            </a:pPr>
            <a:r>
              <a:rPr lang="en-ID" sz="1400">
                <a:solidFill>
                  <a:schemeClr val="tx1"/>
                </a:solidFill>
              </a:rPr>
              <a:t>Keluarga yang terkena musibah akan terhibur</a:t>
            </a:r>
          </a:p>
          <a:p>
            <a:pPr marL="342900" indent="-342900">
              <a:buAutoNum type="alphaLcPeriod"/>
            </a:pPr>
            <a:r>
              <a:rPr lang="en-ID" sz="1400">
                <a:solidFill>
                  <a:schemeClr val="tx1"/>
                </a:solidFill>
              </a:rPr>
              <a:t>Orang yang bertakziah ikut mendoakan</a:t>
            </a:r>
          </a:p>
          <a:p>
            <a:pPr marL="342900" indent="-342900">
              <a:buAutoNum type="alphaLcPeriod"/>
            </a:pPr>
            <a:r>
              <a:rPr lang="en-ID" sz="1400">
                <a:solidFill>
                  <a:schemeClr val="tx1"/>
                </a:solidFill>
              </a:rPr>
              <a:t>Orang yang bertakziah mendapatkan pahala dari Allah Swt.</a:t>
            </a:r>
            <a:endParaRPr lang="en-ID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05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433997" y="22346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b="1" dirty="0">
                <a:solidFill>
                  <a:schemeClr val="bg1"/>
                </a:solidFill>
              </a:rPr>
              <a:t>E. </a:t>
            </a:r>
            <a:r>
              <a:rPr lang="en-ID" sz="2000" b="1" dirty="0" err="1">
                <a:solidFill>
                  <a:schemeClr val="bg1"/>
                </a:solidFill>
              </a:rPr>
              <a:t>Ziarah</a:t>
            </a:r>
            <a:r>
              <a:rPr lang="en-ID" sz="2000" b="1" dirty="0">
                <a:solidFill>
                  <a:schemeClr val="bg1"/>
                </a:solidFill>
              </a:rPr>
              <a:t> </a:t>
            </a:r>
            <a:r>
              <a:rPr lang="en-ID" sz="2000" b="1" dirty="0" err="1">
                <a:solidFill>
                  <a:schemeClr val="bg1"/>
                </a:solidFill>
              </a:rPr>
              <a:t>Kubur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BFF573F-5A32-4F7F-B536-4C62DE4FA8E9}"/>
              </a:ext>
            </a:extLst>
          </p:cNvPr>
          <p:cNvSpPr txBox="1"/>
          <p:nvPr/>
        </p:nvSpPr>
        <p:spPr>
          <a:xfrm>
            <a:off x="685800" y="895350"/>
            <a:ext cx="8077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 err="1"/>
              <a:t>Ziarah</a:t>
            </a:r>
            <a:r>
              <a:rPr lang="en-ID" sz="1400" dirty="0"/>
              <a:t> </a:t>
            </a:r>
            <a:r>
              <a:rPr lang="en-ID" sz="1400" dirty="0" err="1"/>
              <a:t>kubur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mengunjungi</a:t>
            </a:r>
            <a:r>
              <a:rPr lang="en-ID" sz="1400" dirty="0"/>
              <a:t> </a:t>
            </a:r>
            <a:r>
              <a:rPr lang="en-ID" sz="1400" dirty="0" err="1"/>
              <a:t>makam</a:t>
            </a:r>
            <a:r>
              <a:rPr lang="en-ID" sz="1400" dirty="0"/>
              <a:t> (</a:t>
            </a:r>
            <a:r>
              <a:rPr lang="en-ID" sz="1400" dirty="0" err="1"/>
              <a:t>kuburan</a:t>
            </a:r>
            <a:r>
              <a:rPr lang="en-ID" sz="1400" dirty="0"/>
              <a:t>)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maksud</a:t>
            </a:r>
            <a:r>
              <a:rPr lang="en-ID" sz="1400" dirty="0"/>
              <a:t> </a:t>
            </a:r>
            <a:r>
              <a:rPr lang="en-ID" sz="1400" dirty="0" err="1"/>
              <a:t>mengambil</a:t>
            </a:r>
            <a:r>
              <a:rPr lang="en-ID" sz="1400" dirty="0"/>
              <a:t> </a:t>
            </a:r>
            <a:r>
              <a:rPr lang="en-ID" sz="1400" dirty="0" err="1"/>
              <a:t>pelajaran</a:t>
            </a:r>
            <a:r>
              <a:rPr lang="en-ID" sz="1400" dirty="0"/>
              <a:t> </a:t>
            </a:r>
            <a:r>
              <a:rPr lang="en-ID" sz="1400" dirty="0" err="1"/>
              <a:t>tentang</a:t>
            </a:r>
            <a:r>
              <a:rPr lang="en-ID" sz="1400" dirty="0"/>
              <a:t> </a:t>
            </a:r>
            <a:r>
              <a:rPr lang="en-ID" sz="1400" dirty="0" err="1"/>
              <a:t>kematian</a:t>
            </a:r>
            <a:r>
              <a:rPr lang="en-ID" sz="1400" dirty="0"/>
              <a:t> dan </a:t>
            </a:r>
            <a:r>
              <a:rPr lang="en-ID" sz="1400" dirty="0" err="1"/>
              <a:t>kehidupan</a:t>
            </a:r>
            <a:r>
              <a:rPr lang="en-ID" sz="1400" dirty="0"/>
              <a:t> di </a:t>
            </a:r>
            <a:r>
              <a:rPr lang="en-ID" sz="1400" dirty="0" err="1"/>
              <a:t>akhirat</a:t>
            </a:r>
            <a:r>
              <a:rPr lang="en-ID" sz="1400" dirty="0"/>
              <a:t> </a:t>
            </a:r>
            <a:r>
              <a:rPr lang="en-ID" sz="1400" dirty="0" err="1"/>
              <a:t>kelak</a:t>
            </a:r>
            <a:r>
              <a:rPr lang="en-ID" sz="1400" dirty="0"/>
              <a:t>, </a:t>
            </a:r>
            <a:r>
              <a:rPr lang="en-ID" sz="1400" dirty="0" err="1"/>
              <a:t>serta</a:t>
            </a:r>
            <a:r>
              <a:rPr lang="en-ID" sz="1400" dirty="0"/>
              <a:t> </a:t>
            </a:r>
            <a:r>
              <a:rPr lang="en-ID" sz="1400" dirty="0" err="1"/>
              <a:t>mendoakan</a:t>
            </a:r>
            <a:r>
              <a:rPr lang="en-ID" sz="1400" dirty="0"/>
              <a:t> agar </a:t>
            </a:r>
            <a:r>
              <a:rPr lang="en-ID" sz="1400" dirty="0" err="1"/>
              <a:t>dosa</a:t>
            </a:r>
            <a:r>
              <a:rPr lang="en-ID" sz="1400" dirty="0"/>
              <a:t> </a:t>
            </a:r>
            <a:r>
              <a:rPr lang="en-ID" sz="1400" dirty="0" err="1"/>
              <a:t>ahli</a:t>
            </a:r>
            <a:r>
              <a:rPr lang="en-ID" sz="1400" dirty="0"/>
              <a:t> </a:t>
            </a:r>
            <a:r>
              <a:rPr lang="en-ID" sz="1400" dirty="0" err="1"/>
              <a:t>kubur</a:t>
            </a:r>
            <a:r>
              <a:rPr lang="en-ID" sz="1400" dirty="0"/>
              <a:t> </a:t>
            </a:r>
            <a:r>
              <a:rPr lang="en-ID" sz="1400" dirty="0" err="1"/>
              <a:t>diampuni</a:t>
            </a:r>
            <a:r>
              <a:rPr lang="en-ID" sz="1400" dirty="0"/>
              <a:t> oleh Allah </a:t>
            </a:r>
            <a:r>
              <a:rPr lang="en-ID" sz="1400" dirty="0" err="1"/>
              <a:t>Swt</a:t>
            </a:r>
            <a:r>
              <a:rPr lang="en-ID" sz="1400" dirty="0"/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6E6A71-494F-4C59-9F49-14A27BB4E2CE}"/>
              </a:ext>
            </a:extLst>
          </p:cNvPr>
          <p:cNvSpPr txBox="1"/>
          <p:nvPr/>
        </p:nvSpPr>
        <p:spPr>
          <a:xfrm>
            <a:off x="723187" y="1427673"/>
            <a:ext cx="7848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 err="1"/>
              <a:t>Adab-adab</a:t>
            </a:r>
            <a:r>
              <a:rPr lang="en-ID" sz="1400" dirty="0"/>
              <a:t> </a:t>
            </a:r>
            <a:r>
              <a:rPr lang="en-ID" sz="1400" dirty="0" err="1"/>
              <a:t>berziarah</a:t>
            </a:r>
            <a:r>
              <a:rPr lang="en-ID" sz="1400" dirty="0"/>
              <a:t> </a:t>
            </a:r>
            <a:r>
              <a:rPr lang="en-ID" sz="1400" dirty="0" err="1"/>
              <a:t>kubur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berikut</a:t>
            </a:r>
            <a:r>
              <a:rPr lang="en-ID" sz="1400" dirty="0"/>
              <a:t>. 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Memberi</a:t>
            </a:r>
            <a:r>
              <a:rPr lang="en-ID" sz="1400" dirty="0"/>
              <a:t> </a:t>
            </a:r>
            <a:r>
              <a:rPr lang="en-ID" sz="1400" dirty="0" err="1"/>
              <a:t>salam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ahli</a:t>
            </a:r>
            <a:r>
              <a:rPr lang="en-ID" sz="1400" dirty="0"/>
              <a:t> </a:t>
            </a:r>
            <a:r>
              <a:rPr lang="en-ID" sz="1400" dirty="0" err="1"/>
              <a:t>kubur</a:t>
            </a:r>
            <a:r>
              <a:rPr lang="en-ID" sz="1400" dirty="0"/>
              <a:t> dan </a:t>
            </a:r>
            <a:r>
              <a:rPr lang="en-ID" sz="1400" dirty="0" err="1"/>
              <a:t>membaca</a:t>
            </a:r>
            <a:r>
              <a:rPr lang="en-ID" sz="1400" dirty="0"/>
              <a:t> </a:t>
            </a:r>
            <a:r>
              <a:rPr lang="en-ID" sz="1400" dirty="0" err="1"/>
              <a:t>doa</a:t>
            </a:r>
            <a:endParaRPr lang="en-ID" sz="1400" dirty="0"/>
          </a:p>
          <a:p>
            <a:pPr marL="342900" indent="-342900">
              <a:buAutoNum type="alphaLcPeriod"/>
            </a:pPr>
            <a:r>
              <a:rPr lang="en-ID" sz="1400" dirty="0"/>
              <a:t>Masuk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pemakaman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sikap</a:t>
            </a:r>
            <a:r>
              <a:rPr lang="en-ID" sz="1400" dirty="0"/>
              <a:t> </a:t>
            </a:r>
            <a:r>
              <a:rPr lang="en-ID" sz="1400" dirty="0" err="1"/>
              <a:t>sopan</a:t>
            </a:r>
            <a:r>
              <a:rPr lang="en-ID" sz="1400" dirty="0"/>
              <a:t>. 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Berdoa</a:t>
            </a:r>
            <a:r>
              <a:rPr lang="en-ID" sz="1400" dirty="0"/>
              <a:t> </a:t>
            </a:r>
            <a:r>
              <a:rPr lang="en-ID" sz="1400" dirty="0" err="1"/>
              <a:t>memohonkan</a:t>
            </a:r>
            <a:r>
              <a:rPr lang="en-ID" sz="1400" dirty="0"/>
              <a:t> </a:t>
            </a:r>
            <a:r>
              <a:rPr lang="en-ID" sz="1400" dirty="0" err="1"/>
              <a:t>ampunan</a:t>
            </a:r>
            <a:r>
              <a:rPr lang="en-ID" sz="1400" dirty="0"/>
              <a:t> </a:t>
            </a:r>
            <a:r>
              <a:rPr lang="en-ID" sz="1400" dirty="0" err="1"/>
              <a:t>bagi</a:t>
            </a:r>
            <a:r>
              <a:rPr lang="en-ID" sz="1400" dirty="0"/>
              <a:t> </a:t>
            </a:r>
            <a:r>
              <a:rPr lang="en-ID" sz="1400" dirty="0" err="1"/>
              <a:t>ahli</a:t>
            </a:r>
            <a:r>
              <a:rPr lang="en-ID" sz="1400" dirty="0"/>
              <a:t> </a:t>
            </a:r>
            <a:r>
              <a:rPr lang="en-ID" sz="1400" dirty="0" err="1"/>
              <a:t>kubur</a:t>
            </a:r>
            <a:r>
              <a:rPr lang="en-ID" sz="1400" dirty="0"/>
              <a:t>.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boleh</a:t>
            </a:r>
            <a:r>
              <a:rPr lang="en-ID" sz="1400" dirty="0"/>
              <a:t> duduk di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kuburan</a:t>
            </a:r>
            <a:r>
              <a:rPr lang="en-ID" sz="1400" dirty="0"/>
              <a:t>. 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boleh</a:t>
            </a:r>
            <a:r>
              <a:rPr lang="en-ID" sz="1400" dirty="0"/>
              <a:t> </a:t>
            </a:r>
            <a:r>
              <a:rPr lang="en-ID" sz="1400" dirty="0" err="1"/>
              <a:t>meminta</a:t>
            </a:r>
            <a:r>
              <a:rPr lang="en-ID" sz="1400" dirty="0"/>
              <a:t> </a:t>
            </a:r>
            <a:r>
              <a:rPr lang="en-ID" sz="1400" dirty="0" err="1"/>
              <a:t>apa</a:t>
            </a:r>
            <a:r>
              <a:rPr lang="en-ID" sz="1400" dirty="0"/>
              <a:t> pun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ahli</a:t>
            </a:r>
            <a:r>
              <a:rPr lang="en-ID" sz="1400" dirty="0"/>
              <a:t> </a:t>
            </a:r>
            <a:r>
              <a:rPr lang="en-ID" sz="1400" dirty="0" err="1"/>
              <a:t>kubur</a:t>
            </a:r>
            <a:r>
              <a:rPr lang="en-ID" sz="1400" dirty="0"/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9D307A-7EEB-4614-81D6-989C4F12C916}"/>
              </a:ext>
            </a:extLst>
          </p:cNvPr>
          <p:cNvSpPr txBox="1"/>
          <p:nvPr/>
        </p:nvSpPr>
        <p:spPr>
          <a:xfrm>
            <a:off x="685801" y="2852465"/>
            <a:ext cx="807719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/>
              <a:t>Hikmah </a:t>
            </a:r>
            <a:r>
              <a:rPr lang="en-ID" sz="1400" dirty="0" err="1"/>
              <a:t>ziarah</a:t>
            </a:r>
            <a:r>
              <a:rPr lang="en-ID" sz="1400" dirty="0"/>
              <a:t> </a:t>
            </a:r>
            <a:r>
              <a:rPr lang="en-ID" sz="1400" dirty="0" err="1"/>
              <a:t>kubur</a:t>
            </a:r>
            <a:r>
              <a:rPr lang="en-ID" sz="1400" dirty="0"/>
              <a:t>, 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Mengingat</a:t>
            </a:r>
            <a:r>
              <a:rPr lang="en-ID" sz="1400" dirty="0"/>
              <a:t> </a:t>
            </a:r>
            <a:r>
              <a:rPr lang="en-ID" sz="1400" dirty="0" err="1"/>
              <a:t>kematian</a:t>
            </a:r>
            <a:r>
              <a:rPr lang="en-ID" sz="1400" dirty="0"/>
              <a:t> dan </a:t>
            </a:r>
            <a:r>
              <a:rPr lang="en-ID" sz="1400" dirty="0" err="1"/>
              <a:t>akhirat</a:t>
            </a:r>
            <a:r>
              <a:rPr lang="en-ID" sz="1400" dirty="0"/>
              <a:t> </a:t>
            </a:r>
            <a:r>
              <a:rPr lang="en-ID" sz="1400" dirty="0" err="1"/>
              <a:t>sehingga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menimbulkan</a:t>
            </a:r>
            <a:r>
              <a:rPr lang="en-ID" sz="1400" dirty="0"/>
              <a:t> </a:t>
            </a:r>
            <a:r>
              <a:rPr lang="en-ID" sz="1400" dirty="0" err="1"/>
              <a:t>dorongan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meningkatkan</a:t>
            </a:r>
            <a:r>
              <a:rPr lang="en-ID" sz="1400" dirty="0"/>
              <a:t> </a:t>
            </a:r>
            <a:r>
              <a:rPr lang="en-ID" sz="1400" dirty="0" err="1"/>
              <a:t>amal</a:t>
            </a:r>
            <a:r>
              <a:rPr lang="en-ID" sz="1400" dirty="0"/>
              <a:t> </a:t>
            </a:r>
            <a:r>
              <a:rPr lang="en-ID" sz="1400" dirty="0" err="1"/>
              <a:t>kebajikannya</a:t>
            </a:r>
            <a:r>
              <a:rPr lang="en-ID" sz="1400" dirty="0"/>
              <a:t>.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Menyadari</a:t>
            </a:r>
            <a:r>
              <a:rPr lang="en-ID" sz="1400" dirty="0"/>
              <a:t> </a:t>
            </a:r>
            <a:r>
              <a:rPr lang="en-ID" sz="1400" dirty="0" err="1"/>
              <a:t>bahwa</a:t>
            </a:r>
            <a:r>
              <a:rPr lang="en-ID" sz="1400" dirty="0"/>
              <a:t> </a:t>
            </a:r>
            <a:r>
              <a:rPr lang="en-ID" sz="1400" dirty="0" err="1"/>
              <a:t>setiap</a:t>
            </a:r>
            <a:r>
              <a:rPr lang="en-ID" sz="1400" dirty="0"/>
              <a:t> orang </a:t>
            </a:r>
            <a:r>
              <a:rPr lang="en-ID" sz="1400" dirty="0" err="1"/>
              <a:t>pasti</a:t>
            </a:r>
            <a:r>
              <a:rPr lang="en-ID" sz="1400" dirty="0"/>
              <a:t> </a:t>
            </a:r>
            <a:r>
              <a:rPr lang="en-ID" sz="1400" dirty="0" err="1"/>
              <a:t>akan</a:t>
            </a:r>
            <a:r>
              <a:rPr lang="en-ID" sz="1400" dirty="0"/>
              <a:t> </a:t>
            </a:r>
            <a:r>
              <a:rPr lang="en-ID" sz="1400" dirty="0" err="1"/>
              <a:t>mati</a:t>
            </a:r>
            <a:r>
              <a:rPr lang="en-ID" sz="1400" dirty="0"/>
              <a:t> dan </a:t>
            </a:r>
            <a:r>
              <a:rPr lang="en-ID" sz="1400" dirty="0" err="1"/>
              <a:t>datangnya</a:t>
            </a:r>
            <a:r>
              <a:rPr lang="en-ID" sz="1400" dirty="0"/>
              <a:t> </a:t>
            </a:r>
            <a:r>
              <a:rPr lang="en-ID" sz="1400" dirty="0" err="1"/>
              <a:t>kematian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diduga-duga</a:t>
            </a:r>
            <a:r>
              <a:rPr lang="en-ID" sz="1400" dirty="0"/>
              <a:t> </a:t>
            </a:r>
            <a:r>
              <a:rPr lang="en-ID" sz="1400" dirty="0" err="1"/>
              <a:t>sebelumnya</a:t>
            </a:r>
            <a:r>
              <a:rPr lang="en-ID" sz="1400" dirty="0"/>
              <a:t>.</a:t>
            </a:r>
          </a:p>
          <a:p>
            <a:pPr marL="342900" indent="-342900">
              <a:buAutoNum type="alphaLcPeriod"/>
            </a:pPr>
            <a:r>
              <a:rPr lang="en-ID" sz="1400" dirty="0" err="1"/>
              <a:t>Mendapat</a:t>
            </a:r>
            <a:r>
              <a:rPr lang="en-ID" sz="1400" dirty="0"/>
              <a:t> </a:t>
            </a:r>
            <a:r>
              <a:rPr lang="en-ID" sz="1400" dirty="0" err="1"/>
              <a:t>pahala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karena</a:t>
            </a:r>
            <a:r>
              <a:rPr lang="en-ID" sz="1400" dirty="0"/>
              <a:t> </a:t>
            </a:r>
            <a:r>
              <a:rPr lang="en-ID" sz="1400" dirty="0" err="1"/>
              <a:t>ziarah</a:t>
            </a:r>
            <a:r>
              <a:rPr lang="en-ID" sz="1400" dirty="0"/>
              <a:t> </a:t>
            </a:r>
            <a:r>
              <a:rPr lang="en-ID" sz="1400" dirty="0" err="1"/>
              <a:t>kubur</a:t>
            </a:r>
            <a:r>
              <a:rPr lang="en-ID" sz="1400" dirty="0"/>
              <a:t> </a:t>
            </a:r>
            <a:r>
              <a:rPr lang="en-ID" sz="1400" dirty="0" err="1"/>
              <a:t>termasuk</a:t>
            </a:r>
            <a:r>
              <a:rPr lang="en-ID" sz="1400" dirty="0"/>
              <a:t> </a:t>
            </a:r>
            <a:r>
              <a:rPr lang="en-ID" sz="1400" dirty="0" err="1"/>
              <a:t>amalan</a:t>
            </a:r>
            <a:r>
              <a:rPr lang="en-ID" sz="1400" dirty="0"/>
              <a:t> </a:t>
            </a:r>
            <a:r>
              <a:rPr lang="en-ID" sz="1400" dirty="0" err="1"/>
              <a:t>sunah</a:t>
            </a:r>
            <a:endParaRPr lang="en-ID" sz="1400" dirty="0"/>
          </a:p>
        </p:txBody>
      </p:sp>
    </p:spTree>
    <p:extLst>
      <p:ext uri="{BB962C8B-B14F-4D97-AF65-F5344CB8AC3E}">
        <p14:creationId xmlns:p14="http://schemas.microsoft.com/office/powerpoint/2010/main" val="161805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90498"/>
            <a:ext cx="4419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sp>
        <p:nvSpPr>
          <p:cNvPr id="9" name="Google Shape;946;p55">
            <a:hlinkClick r:id="rId3" action="ppaction://hlinksldjump"/>
          </p:cNvPr>
          <p:cNvSpPr txBox="1"/>
          <p:nvPr/>
        </p:nvSpPr>
        <p:spPr>
          <a:xfrm>
            <a:off x="914400" y="1423813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9" name="Rounded Rectangle 12">
            <a:extLst>
              <a:ext uri="{FF2B5EF4-FFF2-40B4-BE49-F238E27FC236}">
                <a16:creationId xmlns:a16="http://schemas.microsoft.com/office/drawing/2014/main" id="{2CFD9BCC-2D93-40AE-97F0-FBB46F4D8731}"/>
              </a:ext>
            </a:extLst>
          </p:cNvPr>
          <p:cNvSpPr/>
          <p:nvPr/>
        </p:nvSpPr>
        <p:spPr>
          <a:xfrm>
            <a:off x="762000" y="1347958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A. </a:t>
            </a:r>
            <a:r>
              <a:rPr lang="en-ID" dirty="0" err="1"/>
              <a:t>Sakratulmaut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7" name="Rounded Rectangle 12">
            <a:extLst>
              <a:ext uri="{FF2B5EF4-FFF2-40B4-BE49-F238E27FC236}">
                <a16:creationId xmlns:a16="http://schemas.microsoft.com/office/drawing/2014/main" id="{D264CAD8-DC2B-4DF5-A5C3-893D39D55A28}"/>
              </a:ext>
            </a:extLst>
          </p:cNvPr>
          <p:cNvSpPr/>
          <p:nvPr/>
        </p:nvSpPr>
        <p:spPr>
          <a:xfrm>
            <a:off x="4800600" y="1347958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B. </a:t>
            </a:r>
            <a:r>
              <a:rPr lang="en-ID" dirty="0" err="1"/>
              <a:t>Kewajiban</a:t>
            </a:r>
            <a:r>
              <a:rPr lang="en-ID" dirty="0"/>
              <a:t> </a:t>
            </a:r>
            <a:r>
              <a:rPr lang="en-ID" dirty="0" err="1"/>
              <a:t>terhadap</a:t>
            </a:r>
            <a:r>
              <a:rPr lang="en-ID" dirty="0"/>
              <a:t> </a:t>
            </a:r>
            <a:r>
              <a:rPr lang="en-ID" dirty="0" err="1"/>
              <a:t>Jenazah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8" name="Rounded Rectangle 12">
            <a:extLst>
              <a:ext uri="{FF2B5EF4-FFF2-40B4-BE49-F238E27FC236}">
                <a16:creationId xmlns:a16="http://schemas.microsoft.com/office/drawing/2014/main" id="{8516BADA-AAD4-4F2D-A6CE-58A4EA1B22E8}"/>
              </a:ext>
            </a:extLst>
          </p:cNvPr>
          <p:cNvSpPr/>
          <p:nvPr/>
        </p:nvSpPr>
        <p:spPr>
          <a:xfrm>
            <a:off x="762000" y="2328897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C. Hikmah </a:t>
            </a:r>
            <a:r>
              <a:rPr lang="en-ID" dirty="0" err="1"/>
              <a:t>Pemulasaraan</a:t>
            </a:r>
            <a:r>
              <a:rPr lang="en-ID" dirty="0"/>
              <a:t> </a:t>
            </a:r>
            <a:r>
              <a:rPr lang="en-ID" dirty="0" err="1"/>
              <a:t>Jenazah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0" name="Rounded Rectangle 12">
            <a:extLst>
              <a:ext uri="{FF2B5EF4-FFF2-40B4-BE49-F238E27FC236}">
                <a16:creationId xmlns:a16="http://schemas.microsoft.com/office/drawing/2014/main" id="{5861E14C-7068-453A-821B-2401F36D5F35}"/>
              </a:ext>
            </a:extLst>
          </p:cNvPr>
          <p:cNvSpPr/>
          <p:nvPr/>
        </p:nvSpPr>
        <p:spPr>
          <a:xfrm>
            <a:off x="4800600" y="2308338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D. </a:t>
            </a:r>
            <a:r>
              <a:rPr lang="en-ID" dirty="0" err="1"/>
              <a:t>Takziah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8381FBC8-991C-4D6E-8225-4A17299CEC0E}"/>
              </a:ext>
            </a:extLst>
          </p:cNvPr>
          <p:cNvSpPr/>
          <p:nvPr/>
        </p:nvSpPr>
        <p:spPr>
          <a:xfrm>
            <a:off x="2781300" y="3409950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E. </a:t>
            </a:r>
            <a:r>
              <a:rPr lang="en-ID" dirty="0" err="1"/>
              <a:t>Ziarah</a:t>
            </a:r>
            <a:r>
              <a:rPr lang="en-ID" dirty="0"/>
              <a:t> </a:t>
            </a:r>
            <a:r>
              <a:rPr lang="en-ID" dirty="0" err="1"/>
              <a:t>Kubur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876384-8DEB-4B45-B1F0-9B2B6EAC62E0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DEBA79-E232-4D16-8987-990E404A21E3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09C7D42-4114-47EF-BBB2-1ABC6D96B0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27513CA-D405-473D-BDFC-B2086B8B1559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E5B945-CE01-463A-BE54-DB2AD0D94330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9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13" y="255786"/>
            <a:ext cx="3527588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43620" y="444433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Sakratulmaut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15210" y="1294740"/>
            <a:ext cx="7913580" cy="715089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makhluk</a:t>
            </a:r>
            <a:r>
              <a:rPr lang="en-ID" dirty="0"/>
              <a:t> yang </a:t>
            </a:r>
            <a:r>
              <a:rPr lang="en-ID" dirty="0" err="1"/>
              <a:t>hidup</a:t>
            </a:r>
            <a:r>
              <a:rPr lang="en-ID" dirty="0"/>
              <a:t> di dunia, </a:t>
            </a:r>
            <a:r>
              <a:rPr lang="en-ID" dirty="0" err="1"/>
              <a:t>pasti</a:t>
            </a:r>
            <a:r>
              <a:rPr lang="en-ID" dirty="0"/>
              <a:t>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mengalami</a:t>
            </a:r>
            <a:r>
              <a:rPr lang="en-ID" dirty="0"/>
              <a:t> </a:t>
            </a:r>
            <a:r>
              <a:rPr lang="en-ID" dirty="0" err="1"/>
              <a:t>kematian</a:t>
            </a:r>
            <a:r>
              <a:rPr lang="en-ID" dirty="0"/>
              <a:t>. Allah </a:t>
            </a:r>
            <a:r>
              <a:rPr lang="en-ID" dirty="0" err="1"/>
              <a:t>Swt</a:t>
            </a:r>
            <a:r>
              <a:rPr lang="en-ID" dirty="0"/>
              <a:t>. </a:t>
            </a:r>
            <a:r>
              <a:rPr lang="en-ID" dirty="0" err="1"/>
              <a:t>berfirman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4560B3-F48F-4845-BCEB-6567162BB956}"/>
              </a:ext>
            </a:extLst>
          </p:cNvPr>
          <p:cNvSpPr txBox="1"/>
          <p:nvPr/>
        </p:nvSpPr>
        <p:spPr>
          <a:xfrm>
            <a:off x="533399" y="2285071"/>
            <a:ext cx="80771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AE" b="0" i="0" dirty="0">
                <a:effectLst/>
                <a:latin typeface="LPMQ Isep Misbah" panose="02000000000000000000" pitchFamily="2" charset="-78"/>
                <a:cs typeface="LPMQ Isep Misbah" panose="02000000000000000000" pitchFamily="2" charset="-78"/>
              </a:rPr>
              <a:t>قُلْ لَّآ اَمْلِكُ لِنَفْسِيْ ضَرًّا وَّلَا نَفْعًا اِلَّا مَا شَاۤءَ اللّٰهُ ۗ لِكُلِّ اُمَّةٍ اَجَلٌ ۚاِذَا جَاۤءَ اَجَلُهُمْ فَلَا يَسْتَأْخِرُوْنَ سَاعَةً وَّلَا يَسْتَقْدِمُوْنَ</a:t>
            </a:r>
            <a:endParaRPr lang="en-ID" dirty="0">
              <a:latin typeface="LPMQ Isep Misbah" panose="02000000000000000000" pitchFamily="2" charset="-78"/>
              <a:cs typeface="LPMQ Isep Misbah" panose="02000000000000000000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38C30A-AC5D-418A-AEFF-967E20855AA4}"/>
              </a:ext>
            </a:extLst>
          </p:cNvPr>
          <p:cNvSpPr txBox="1"/>
          <p:nvPr/>
        </p:nvSpPr>
        <p:spPr>
          <a:xfrm>
            <a:off x="790738" y="3052201"/>
            <a:ext cx="799539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dirty="0"/>
              <a:t>“</a:t>
            </a:r>
            <a:r>
              <a:rPr lang="en-ID" sz="1600" dirty="0" err="1"/>
              <a:t>Katakanlah</a:t>
            </a:r>
            <a:r>
              <a:rPr lang="en-ID" sz="1600" dirty="0"/>
              <a:t> (Nabi Muhammad), “Aku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kuasa</a:t>
            </a:r>
            <a:r>
              <a:rPr lang="en-ID" sz="1600" dirty="0"/>
              <a:t> (</a:t>
            </a:r>
            <a:r>
              <a:rPr lang="en-ID" sz="1600" dirty="0" err="1"/>
              <a:t>menolak</a:t>
            </a:r>
            <a:r>
              <a:rPr lang="en-ID" sz="1600" dirty="0"/>
              <a:t>) </a:t>
            </a:r>
            <a:r>
              <a:rPr lang="en-ID" sz="1600" dirty="0" err="1"/>
              <a:t>mudarat</a:t>
            </a:r>
            <a:r>
              <a:rPr lang="en-ID" sz="1600" dirty="0"/>
              <a:t> dan </a:t>
            </a:r>
            <a:r>
              <a:rPr lang="en-ID" sz="1600" dirty="0" err="1"/>
              <a:t>tidak</a:t>
            </a:r>
            <a:r>
              <a:rPr lang="en-ID" sz="1600" dirty="0"/>
              <a:t> pula (</a:t>
            </a:r>
            <a:r>
              <a:rPr lang="en-ID" sz="1600" dirty="0" err="1"/>
              <a:t>mendatangkan</a:t>
            </a:r>
            <a:r>
              <a:rPr lang="en-ID" sz="1600" dirty="0"/>
              <a:t>) </a:t>
            </a:r>
            <a:r>
              <a:rPr lang="en-ID" sz="1600" dirty="0" err="1"/>
              <a:t>manfaat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diriku</a:t>
            </a:r>
            <a:r>
              <a:rPr lang="en-ID" sz="1600" dirty="0"/>
              <a:t>, </a:t>
            </a:r>
            <a:r>
              <a:rPr lang="en-ID" sz="1600" dirty="0" err="1"/>
              <a:t>kecuali</a:t>
            </a:r>
            <a:r>
              <a:rPr lang="en-ID" sz="1600" dirty="0"/>
              <a:t> </a:t>
            </a:r>
            <a:r>
              <a:rPr lang="en-ID" sz="1600" dirty="0" err="1"/>
              <a:t>apa</a:t>
            </a:r>
            <a:r>
              <a:rPr lang="en-ID" sz="1600" dirty="0"/>
              <a:t> yang Allah </a:t>
            </a:r>
            <a:r>
              <a:rPr lang="en-ID" sz="1600" dirty="0" err="1"/>
              <a:t>kehendaki</a:t>
            </a:r>
            <a:r>
              <a:rPr lang="en-ID" sz="1600" dirty="0"/>
              <a:t>.” </a:t>
            </a:r>
            <a:r>
              <a:rPr lang="en-ID" sz="1600" dirty="0" err="1"/>
              <a:t>Setiap</a:t>
            </a:r>
            <a:r>
              <a:rPr lang="en-ID" sz="1600" dirty="0"/>
              <a:t> </a:t>
            </a:r>
            <a:r>
              <a:rPr lang="en-ID" sz="1600" dirty="0" err="1"/>
              <a:t>umat</a:t>
            </a:r>
            <a:r>
              <a:rPr lang="en-ID" sz="1600" dirty="0"/>
              <a:t> </a:t>
            </a:r>
            <a:r>
              <a:rPr lang="en-ID" sz="1600" dirty="0" err="1"/>
              <a:t>mempunyai</a:t>
            </a:r>
            <a:r>
              <a:rPr lang="en-ID" sz="1600" dirty="0"/>
              <a:t> </a:t>
            </a:r>
            <a:r>
              <a:rPr lang="en-ID" sz="1600" dirty="0" err="1"/>
              <a:t>ajal</a:t>
            </a:r>
            <a:r>
              <a:rPr lang="en-ID" sz="1600" dirty="0"/>
              <a:t> (</a:t>
            </a:r>
            <a:r>
              <a:rPr lang="en-ID" sz="1600" dirty="0" err="1"/>
              <a:t>batas</a:t>
            </a:r>
            <a:r>
              <a:rPr lang="en-ID" sz="1600" dirty="0"/>
              <a:t> </a:t>
            </a:r>
            <a:r>
              <a:rPr lang="en-ID" sz="1600" dirty="0" err="1"/>
              <a:t>waktu</a:t>
            </a:r>
            <a:r>
              <a:rPr lang="en-ID" sz="1600" dirty="0"/>
              <a:t>). 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ajalnya</a:t>
            </a:r>
            <a:r>
              <a:rPr lang="en-ID" sz="1600" dirty="0"/>
              <a:t> </a:t>
            </a:r>
            <a:r>
              <a:rPr lang="en-ID" sz="1600" dirty="0" err="1"/>
              <a:t>tiba</a:t>
            </a:r>
            <a:r>
              <a:rPr lang="en-ID" sz="1600" dirty="0"/>
              <a:t>, </a:t>
            </a:r>
            <a:r>
              <a:rPr lang="en-ID" sz="1600" dirty="0" err="1"/>
              <a:t>mereka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meminta</a:t>
            </a:r>
            <a:r>
              <a:rPr lang="en-ID" sz="1600" dirty="0"/>
              <a:t> </a:t>
            </a:r>
            <a:r>
              <a:rPr lang="en-ID" sz="1600" dirty="0" err="1"/>
              <a:t>penundaan</a:t>
            </a:r>
            <a:r>
              <a:rPr lang="en-ID" sz="1600" dirty="0"/>
              <a:t> </a:t>
            </a:r>
            <a:r>
              <a:rPr lang="en-ID" sz="1600" dirty="0" err="1"/>
              <a:t>sesaat</a:t>
            </a:r>
            <a:r>
              <a:rPr lang="en-ID" sz="1600" dirty="0"/>
              <a:t> pun dan </a:t>
            </a:r>
            <a:r>
              <a:rPr lang="en-ID" sz="1600" dirty="0" err="1"/>
              <a:t>tidak</a:t>
            </a:r>
            <a:r>
              <a:rPr lang="en-ID" sz="1600" dirty="0"/>
              <a:t> (pula)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meminta</a:t>
            </a:r>
            <a:r>
              <a:rPr lang="en-ID" sz="1600" dirty="0"/>
              <a:t> </a:t>
            </a:r>
            <a:r>
              <a:rPr lang="en-ID" sz="1600" dirty="0" err="1"/>
              <a:t>percepatan</a:t>
            </a:r>
            <a:r>
              <a:rPr lang="en-ID" sz="1600" dirty="0"/>
              <a:t>.” (Q.S. </a:t>
            </a:r>
            <a:r>
              <a:rPr lang="en-ID" sz="1600" dirty="0" err="1"/>
              <a:t>Yūnus</a:t>
            </a:r>
            <a:r>
              <a:rPr lang="en-ID" sz="1600" dirty="0"/>
              <a:t>/10: 49)</a:t>
            </a:r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09" y="225806"/>
            <a:ext cx="3505200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Sakratulmaut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ounded Rectangle 7">
            <a:extLst>
              <a:ext uri="{FF2B5EF4-FFF2-40B4-BE49-F238E27FC236}">
                <a16:creationId xmlns:a16="http://schemas.microsoft.com/office/drawing/2014/main" id="{5AFB4789-41CB-4BDC-9728-C5643741FE22}"/>
              </a:ext>
            </a:extLst>
          </p:cNvPr>
          <p:cNvSpPr/>
          <p:nvPr/>
        </p:nvSpPr>
        <p:spPr>
          <a:xfrm>
            <a:off x="615210" y="867556"/>
            <a:ext cx="7913580" cy="715089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/>
              <a:t>Ketika </a:t>
            </a:r>
            <a:r>
              <a:rPr lang="en-ID" dirty="0" err="1"/>
              <a:t>menghadapi</a:t>
            </a:r>
            <a:r>
              <a:rPr lang="en-ID" dirty="0"/>
              <a:t> </a:t>
            </a:r>
            <a:r>
              <a:rPr lang="en-ID" dirty="0" err="1"/>
              <a:t>sakratulmaut</a:t>
            </a:r>
            <a:r>
              <a:rPr lang="en-ID" dirty="0"/>
              <a:t>, </a:t>
            </a:r>
            <a:r>
              <a:rPr lang="en-ID" dirty="0" err="1"/>
              <a:t>ada</a:t>
            </a:r>
            <a:r>
              <a:rPr lang="en-ID" dirty="0"/>
              <a:t> </a:t>
            </a:r>
            <a:r>
              <a:rPr lang="en-ID" dirty="0" err="1"/>
              <a:t>beberapa</a:t>
            </a:r>
            <a:r>
              <a:rPr lang="en-ID" dirty="0"/>
              <a:t> </a:t>
            </a:r>
            <a:r>
              <a:rPr lang="en-ID" dirty="0" err="1"/>
              <a:t>hal</a:t>
            </a:r>
            <a:r>
              <a:rPr lang="en-ID" dirty="0"/>
              <a:t> yang </a:t>
            </a:r>
            <a:r>
              <a:rPr lang="en-ID" dirty="0" err="1"/>
              <a:t>perlu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 oleh orang yang </a:t>
            </a:r>
            <a:r>
              <a:rPr lang="en-ID" dirty="0" err="1"/>
              <a:t>hidup</a:t>
            </a:r>
            <a:r>
              <a:rPr lang="en-ID" dirty="0"/>
              <a:t>,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32CAEC-2176-4333-848B-89DABF89F77E}"/>
              </a:ext>
            </a:extLst>
          </p:cNvPr>
          <p:cNvSpPr txBox="1"/>
          <p:nvPr/>
        </p:nvSpPr>
        <p:spPr>
          <a:xfrm>
            <a:off x="609347" y="1752847"/>
            <a:ext cx="791358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ID" sz="1600" dirty="0" err="1"/>
              <a:t>dihadapkan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arah</a:t>
            </a:r>
            <a:r>
              <a:rPr lang="en-ID" sz="1600" dirty="0"/>
              <a:t> </a:t>
            </a:r>
            <a:r>
              <a:rPr lang="en-ID" sz="1600" dirty="0" err="1"/>
              <a:t>kiblat</a:t>
            </a:r>
            <a:r>
              <a:rPr lang="en-ID" sz="1600" dirty="0"/>
              <a:t>, </a:t>
            </a:r>
            <a:r>
              <a:rPr lang="en-ID" sz="1600" dirty="0" err="1"/>
              <a:t>kepala</a:t>
            </a:r>
            <a:r>
              <a:rPr lang="en-ID" sz="1600" dirty="0"/>
              <a:t> di </a:t>
            </a:r>
            <a:r>
              <a:rPr lang="en-ID" sz="1600" dirty="0" err="1"/>
              <a:t>utara</a:t>
            </a:r>
            <a:r>
              <a:rPr lang="en-ID" sz="1600" dirty="0"/>
              <a:t> dan kaki di </a:t>
            </a:r>
            <a:r>
              <a:rPr lang="en-ID" sz="1600" dirty="0" err="1"/>
              <a:t>selatan</a:t>
            </a:r>
            <a:r>
              <a:rPr lang="en-ID" sz="1600" dirty="0"/>
              <a:t>,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kepala</a:t>
            </a:r>
            <a:r>
              <a:rPr lang="en-ID" sz="1600" dirty="0"/>
              <a:t> di </a:t>
            </a:r>
            <a:r>
              <a:rPr lang="en-ID" sz="1600" dirty="0" err="1"/>
              <a:t>timur</a:t>
            </a:r>
            <a:r>
              <a:rPr lang="en-ID" sz="1600" dirty="0"/>
              <a:t> dan kaki di barat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posisi</a:t>
            </a:r>
            <a:r>
              <a:rPr lang="en-ID" sz="1600" dirty="0"/>
              <a:t> </a:t>
            </a:r>
            <a:r>
              <a:rPr lang="en-ID" sz="1600" dirty="0" err="1"/>
              <a:t>terlentang</a:t>
            </a:r>
            <a:r>
              <a:rPr lang="en-ID" sz="1600" dirty="0"/>
              <a:t>. </a:t>
            </a:r>
          </a:p>
          <a:p>
            <a:pPr marL="342900" indent="-342900">
              <a:buAutoNum type="arabicPeriod"/>
            </a:pPr>
            <a:r>
              <a:rPr lang="en-ID" sz="1600" dirty="0" err="1"/>
              <a:t>membimbing</a:t>
            </a:r>
            <a:r>
              <a:rPr lang="en-ID" sz="1600" dirty="0"/>
              <a:t> </a:t>
            </a:r>
            <a:r>
              <a:rPr lang="en-ID" sz="1600" dirty="0" err="1"/>
              <a:t>talkin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kalimat</a:t>
            </a:r>
            <a:r>
              <a:rPr lang="en-ID" sz="1600" dirty="0"/>
              <a:t> tauhid. </a:t>
            </a:r>
          </a:p>
          <a:p>
            <a:pPr marL="342900" indent="-342900">
              <a:buAutoNum type="arabicPeriod"/>
            </a:pP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telah</a:t>
            </a:r>
            <a:r>
              <a:rPr lang="en-ID" sz="1600" dirty="0"/>
              <a:t> </a:t>
            </a:r>
            <a:r>
              <a:rPr lang="en-ID" sz="1600" dirty="0" err="1"/>
              <a:t>nyata</a:t>
            </a:r>
            <a:r>
              <a:rPr lang="en-ID" sz="1600" dirty="0"/>
              <a:t> </a:t>
            </a:r>
            <a:r>
              <a:rPr lang="en-ID" sz="1600" dirty="0" err="1"/>
              <a:t>meninggal</a:t>
            </a:r>
            <a:r>
              <a:rPr lang="en-ID" sz="1600" dirty="0"/>
              <a:t> dunia, </a:t>
            </a:r>
            <a:r>
              <a:rPr lang="en-ID" sz="1600" dirty="0" err="1"/>
              <a:t>ucapkanlah</a:t>
            </a:r>
            <a:r>
              <a:rPr lang="en-ID" sz="1600" dirty="0"/>
              <a:t> </a:t>
            </a:r>
            <a:r>
              <a:rPr lang="en-ID" sz="1600" dirty="0" err="1"/>
              <a:t>kalimat</a:t>
            </a:r>
            <a:r>
              <a:rPr lang="en-ID" sz="1600" dirty="0"/>
              <a:t> </a:t>
            </a:r>
            <a:r>
              <a:rPr lang="en-ID" sz="1600" dirty="0" err="1"/>
              <a:t>istirjā</a:t>
            </a:r>
            <a:r>
              <a:rPr lang="en-ID" sz="1600" dirty="0"/>
              <a:t>', “</a:t>
            </a:r>
            <a:r>
              <a:rPr lang="en-ID" sz="1600" dirty="0" err="1"/>
              <a:t>Innā</a:t>
            </a:r>
            <a:r>
              <a:rPr lang="en-ID" sz="1600" dirty="0"/>
              <a:t> </a:t>
            </a:r>
            <a:r>
              <a:rPr lang="en-ID" sz="1600" dirty="0" err="1"/>
              <a:t>lillāhi</a:t>
            </a:r>
            <a:r>
              <a:rPr lang="en-ID" sz="1600" dirty="0"/>
              <a:t> </a:t>
            </a:r>
            <a:r>
              <a:rPr lang="en-ID" sz="1600" dirty="0" err="1"/>
              <a:t>wa</a:t>
            </a:r>
            <a:r>
              <a:rPr lang="en-ID" sz="1600" dirty="0"/>
              <a:t> </a:t>
            </a:r>
            <a:r>
              <a:rPr lang="en-ID" sz="1600" dirty="0" err="1"/>
              <a:t>innā</a:t>
            </a:r>
            <a:r>
              <a:rPr lang="en-ID" sz="1600" dirty="0"/>
              <a:t> </a:t>
            </a:r>
            <a:r>
              <a:rPr lang="en-ID" sz="1600" dirty="0" err="1"/>
              <a:t>ilaihi</a:t>
            </a:r>
            <a:r>
              <a:rPr lang="en-ID" sz="1600" dirty="0"/>
              <a:t> </a:t>
            </a:r>
            <a:r>
              <a:rPr lang="en-ID" sz="1600" dirty="0" err="1"/>
              <a:t>rāji`ūn</a:t>
            </a:r>
            <a:r>
              <a:rPr lang="en-ID" sz="1600" dirty="0"/>
              <a:t>.” </a:t>
            </a:r>
            <a:r>
              <a:rPr lang="en-ID" sz="1600" dirty="0" err="1"/>
              <a:t>usap</a:t>
            </a:r>
            <a:r>
              <a:rPr lang="en-ID" sz="1600" dirty="0"/>
              <a:t> </a:t>
            </a:r>
            <a:r>
              <a:rPr lang="en-ID" sz="1600" dirty="0" err="1"/>
              <a:t>wajah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 agar </a:t>
            </a:r>
            <a:r>
              <a:rPr lang="en-ID" sz="1600" dirty="0" err="1"/>
              <a:t>matanya</a:t>
            </a:r>
            <a:r>
              <a:rPr lang="en-ID" sz="1600" dirty="0"/>
              <a:t> </a:t>
            </a:r>
            <a:r>
              <a:rPr lang="en-ID" sz="1600" dirty="0" err="1"/>
              <a:t>terpejam</a:t>
            </a:r>
            <a:r>
              <a:rPr lang="en-ID" sz="1600" dirty="0"/>
              <a:t>, </a:t>
            </a:r>
            <a:r>
              <a:rPr lang="en-ID" sz="1600" dirty="0" err="1"/>
              <a:t>mulut</a:t>
            </a:r>
            <a:r>
              <a:rPr lang="en-ID" sz="1600" dirty="0"/>
              <a:t> </a:t>
            </a:r>
            <a:r>
              <a:rPr lang="en-ID" sz="1600" dirty="0" err="1"/>
              <a:t>dikatupkan</a:t>
            </a:r>
            <a:r>
              <a:rPr lang="en-ID" sz="1600" dirty="0"/>
              <a:t> dan </a:t>
            </a:r>
            <a:r>
              <a:rPr lang="en-ID" sz="1600" dirty="0" err="1"/>
              <a:t>kedua</a:t>
            </a:r>
            <a:r>
              <a:rPr lang="en-ID" sz="1600" dirty="0"/>
              <a:t> </a:t>
            </a:r>
            <a:r>
              <a:rPr lang="en-ID" sz="1600" dirty="0" err="1"/>
              <a:t>tangannya</a:t>
            </a:r>
            <a:r>
              <a:rPr lang="en-ID" sz="1600" dirty="0"/>
              <a:t> </a:t>
            </a:r>
            <a:r>
              <a:rPr lang="en-ID" sz="1600" dirty="0" err="1"/>
              <a:t>dilipat</a:t>
            </a:r>
            <a:r>
              <a:rPr lang="en-ID" sz="1600" dirty="0"/>
              <a:t> </a:t>
            </a:r>
            <a:r>
              <a:rPr lang="en-ID" sz="1600" dirty="0" err="1"/>
              <a:t>seperti</a:t>
            </a:r>
            <a:r>
              <a:rPr lang="en-ID" sz="1600" dirty="0"/>
              <a:t> orang salat. Kaki </a:t>
            </a:r>
            <a:r>
              <a:rPr lang="en-ID" sz="1600" dirty="0" err="1"/>
              <a:t>dibujurkan</a:t>
            </a:r>
            <a:r>
              <a:rPr lang="en-ID" sz="1600" dirty="0"/>
              <a:t> dan </a:t>
            </a:r>
            <a:r>
              <a:rPr lang="en-ID" sz="1600" dirty="0" err="1"/>
              <a:t>tubuhnya</a:t>
            </a:r>
            <a:r>
              <a:rPr lang="en-ID" sz="1600" dirty="0"/>
              <a:t> </a:t>
            </a:r>
            <a:r>
              <a:rPr lang="en-ID" sz="1600" dirty="0" err="1"/>
              <a:t>ditutup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kain</a:t>
            </a:r>
            <a:r>
              <a:rPr lang="en-ID" sz="1600" dirty="0"/>
              <a:t>.</a:t>
            </a:r>
          </a:p>
          <a:p>
            <a:pPr marL="342900" indent="-342900">
              <a:buAutoNum type="arabicPeriod"/>
            </a:pPr>
            <a:r>
              <a:rPr lang="en-ID" sz="1600" dirty="0" err="1"/>
              <a:t>Bagi</a:t>
            </a:r>
            <a:r>
              <a:rPr lang="en-ID" sz="1600" dirty="0"/>
              <a:t> </a:t>
            </a:r>
            <a:r>
              <a:rPr lang="en-ID" sz="1600" dirty="0" err="1"/>
              <a:t>umat</a:t>
            </a:r>
            <a:r>
              <a:rPr lang="en-ID" sz="1600" dirty="0"/>
              <a:t> Islam, </a:t>
            </a:r>
            <a:r>
              <a:rPr lang="en-ID" sz="1600" dirty="0" err="1"/>
              <a:t>hendaknya</a:t>
            </a:r>
            <a:r>
              <a:rPr lang="en-ID" sz="1600" dirty="0"/>
              <a:t> </a:t>
            </a:r>
            <a:r>
              <a:rPr lang="en-ID" sz="1600" dirty="0" err="1"/>
              <a:t>dapat</a:t>
            </a:r>
            <a:r>
              <a:rPr lang="en-ID" sz="1600" dirty="0"/>
              <a:t> </a:t>
            </a:r>
            <a:r>
              <a:rPr lang="en-ID" sz="1600" dirty="0" err="1"/>
              <a:t>melakukan</a:t>
            </a:r>
            <a:r>
              <a:rPr lang="en-ID" sz="1600" dirty="0"/>
              <a:t> </a:t>
            </a:r>
            <a:r>
              <a:rPr lang="en-ID" sz="1600" dirty="0" err="1"/>
              <a:t>takziah</a:t>
            </a:r>
            <a:endParaRPr lang="en-ID" sz="1600" dirty="0"/>
          </a:p>
          <a:p>
            <a:pPr marL="342900" indent="-342900">
              <a:buAutoNum type="arabicPeriod"/>
            </a:pPr>
            <a:r>
              <a:rPr lang="en-ID" sz="1600" dirty="0" err="1"/>
              <a:t>Kenanglah</a:t>
            </a:r>
            <a:r>
              <a:rPr lang="en-ID" sz="1600" dirty="0"/>
              <a:t> </a:t>
            </a:r>
            <a:r>
              <a:rPr lang="en-ID" sz="1600" dirty="0" err="1"/>
              <a:t>semua</a:t>
            </a:r>
            <a:r>
              <a:rPr lang="en-ID" sz="1600" dirty="0"/>
              <a:t> </a:t>
            </a:r>
            <a:r>
              <a:rPr lang="en-ID" sz="1600" dirty="0" err="1"/>
              <a:t>kebaikan</a:t>
            </a:r>
            <a:r>
              <a:rPr lang="en-ID" sz="1600" dirty="0"/>
              <a:t> </a:t>
            </a:r>
            <a:r>
              <a:rPr lang="en-ID" sz="1600" dirty="0" err="1"/>
              <a:t>almarhum</a:t>
            </a:r>
            <a:r>
              <a:rPr lang="en-ID" sz="1600" dirty="0"/>
              <a:t> dan </a:t>
            </a:r>
            <a:r>
              <a:rPr lang="en-ID" sz="1600" dirty="0" err="1"/>
              <a:t>jauhkan</a:t>
            </a:r>
            <a:r>
              <a:rPr lang="en-ID" sz="1600" dirty="0"/>
              <a:t> </a:t>
            </a:r>
            <a:r>
              <a:rPr lang="en-ID" sz="1600" dirty="0" err="1"/>
              <a:t>ingatan</a:t>
            </a:r>
            <a:r>
              <a:rPr lang="en-ID" sz="1600" dirty="0"/>
              <a:t> </a:t>
            </a:r>
            <a:r>
              <a:rPr lang="en-ID" sz="1600" dirty="0" err="1"/>
              <a:t>akan</a:t>
            </a:r>
            <a:r>
              <a:rPr lang="en-ID" sz="1600" dirty="0"/>
              <a:t> </a:t>
            </a:r>
            <a:r>
              <a:rPr lang="en-ID" sz="1600" dirty="0" err="1"/>
              <a:t>keburukan</a:t>
            </a:r>
            <a:r>
              <a:rPr lang="en-ID" sz="1600" dirty="0"/>
              <a:t>.</a:t>
            </a:r>
          </a:p>
          <a:p>
            <a:pPr marL="342900" indent="-342900">
              <a:buAutoNum type="arabicPeriod"/>
            </a:pPr>
            <a:r>
              <a:rPr lang="en-ID" sz="1600" dirty="0" err="1"/>
              <a:t>Segeralah</a:t>
            </a:r>
            <a:r>
              <a:rPr lang="en-ID" sz="1600" dirty="0"/>
              <a:t> </a:t>
            </a:r>
            <a:r>
              <a:rPr lang="en-ID" sz="1600" dirty="0" err="1"/>
              <a:t>dimandikan</a:t>
            </a:r>
            <a:r>
              <a:rPr lang="en-ID" sz="1600" dirty="0"/>
              <a:t> dan </a:t>
            </a:r>
            <a:r>
              <a:rPr lang="en-ID" sz="1600" dirty="0" err="1"/>
              <a:t>diselesaikan</a:t>
            </a:r>
            <a:r>
              <a:rPr lang="en-ID" sz="1600" dirty="0"/>
              <a:t> </a:t>
            </a:r>
            <a:r>
              <a:rPr lang="en-ID" sz="1600" dirty="0" err="1"/>
              <a:t>urusan-urusan</a:t>
            </a:r>
            <a:r>
              <a:rPr lang="en-ID" sz="1600" dirty="0"/>
              <a:t> </a:t>
            </a:r>
            <a:r>
              <a:rPr lang="en-ID" sz="1600" dirty="0" err="1"/>
              <a:t>jenazahnya</a:t>
            </a:r>
            <a:r>
              <a:rPr lang="en-ID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0444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432CAEC-2176-4333-848B-89DABF89F77E}"/>
              </a:ext>
            </a:extLst>
          </p:cNvPr>
          <p:cNvSpPr txBox="1"/>
          <p:nvPr/>
        </p:nvSpPr>
        <p:spPr>
          <a:xfrm>
            <a:off x="604118" y="763358"/>
            <a:ext cx="8153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400" dirty="0"/>
              <a:t>Hukum </a:t>
            </a:r>
            <a:r>
              <a:rPr lang="en-ID" sz="1400" dirty="0" err="1"/>
              <a:t>memandikan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fardu</a:t>
            </a:r>
            <a:r>
              <a:rPr lang="en-ID" sz="1400" dirty="0"/>
              <a:t> </a:t>
            </a:r>
            <a:r>
              <a:rPr lang="en-ID" sz="1400" dirty="0" err="1"/>
              <a:t>kifayah</a:t>
            </a:r>
            <a:r>
              <a:rPr lang="en-ID" sz="1400" dirty="0"/>
              <a:t>, </a:t>
            </a:r>
            <a:r>
              <a:rPr lang="en-ID" sz="1400" dirty="0" err="1"/>
              <a:t>yakni</a:t>
            </a:r>
            <a:r>
              <a:rPr lang="en-ID" sz="1400" dirty="0"/>
              <a:t> </a:t>
            </a:r>
            <a:r>
              <a:rPr lang="en-ID" sz="1400" dirty="0" err="1"/>
              <a:t>kewajiban</a:t>
            </a:r>
            <a:r>
              <a:rPr lang="en-ID" sz="1400" dirty="0"/>
              <a:t> yang </a:t>
            </a:r>
            <a:r>
              <a:rPr lang="en-ID" sz="1400" dirty="0" err="1"/>
              <a:t>bersifat</a:t>
            </a:r>
            <a:r>
              <a:rPr lang="en-ID" sz="1400" dirty="0"/>
              <a:t> </a:t>
            </a:r>
            <a:r>
              <a:rPr lang="en-ID" sz="1400" dirty="0" err="1"/>
              <a:t>kolektif</a:t>
            </a:r>
            <a:r>
              <a:rPr lang="en-ID" sz="1400" dirty="0"/>
              <a:t> </a:t>
            </a:r>
            <a:r>
              <a:rPr lang="en-ID" sz="1400" dirty="0" err="1"/>
              <a:t>bagi</a:t>
            </a:r>
            <a:r>
              <a:rPr lang="en-ID" sz="1400" dirty="0"/>
              <a:t> </a:t>
            </a:r>
            <a:r>
              <a:rPr lang="en-ID" sz="1400" dirty="0" err="1"/>
              <a:t>umat</a:t>
            </a:r>
            <a:r>
              <a:rPr lang="en-ID" sz="1400" dirty="0"/>
              <a:t> Islam pada </a:t>
            </a:r>
            <a:r>
              <a:rPr lang="en-ID" sz="1400" dirty="0" err="1"/>
              <a:t>suatu</a:t>
            </a:r>
            <a:r>
              <a:rPr lang="en-ID" sz="1400" dirty="0"/>
              <a:t> </a:t>
            </a:r>
            <a:r>
              <a:rPr lang="en-ID" sz="1400" dirty="0" err="1"/>
              <a:t>tempat</a:t>
            </a:r>
            <a:r>
              <a:rPr lang="en-ID" sz="1400" dirty="0"/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6A3BB8-18DF-46FE-BC81-51CFF339489D}"/>
              </a:ext>
            </a:extLst>
          </p:cNvPr>
          <p:cNvSpPr txBox="1"/>
          <p:nvPr/>
        </p:nvSpPr>
        <p:spPr>
          <a:xfrm>
            <a:off x="777160" y="1286578"/>
            <a:ext cx="780731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sz="1400" b="1" dirty="0" err="1"/>
              <a:t>Ketentuan</a:t>
            </a:r>
            <a:r>
              <a:rPr lang="en-ID" sz="1400" b="1" dirty="0"/>
              <a:t> -</a:t>
            </a:r>
            <a:r>
              <a:rPr lang="en-ID" sz="1400" b="1" dirty="0" err="1"/>
              <a:t>ketentuan</a:t>
            </a:r>
            <a:r>
              <a:rPr lang="en-ID" sz="1400" b="1" dirty="0"/>
              <a:t> </a:t>
            </a:r>
            <a:r>
              <a:rPr lang="en-ID" sz="1400" b="1" dirty="0" err="1"/>
              <a:t>dalam</a:t>
            </a:r>
            <a:r>
              <a:rPr lang="en-ID" sz="1400" b="1" dirty="0"/>
              <a:t> </a:t>
            </a:r>
            <a:r>
              <a:rPr lang="en-ID" sz="1400" b="1" dirty="0" err="1"/>
              <a:t>memandikan</a:t>
            </a:r>
            <a:r>
              <a:rPr lang="en-ID" sz="1400" b="1" dirty="0"/>
              <a:t> </a:t>
            </a:r>
            <a:r>
              <a:rPr lang="en-ID" sz="1400" b="1" dirty="0" err="1"/>
              <a:t>jenazah</a:t>
            </a:r>
            <a:r>
              <a:rPr lang="en-ID" sz="1400" b="1" dirty="0"/>
              <a:t>. </a:t>
            </a:r>
          </a:p>
          <a:p>
            <a:pPr marL="342900" indent="277813">
              <a:buAutoNum type="arabicParenR"/>
            </a:pP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laki-laki</a:t>
            </a:r>
            <a:r>
              <a:rPr lang="en-ID" sz="1400" dirty="0"/>
              <a:t> </a:t>
            </a:r>
            <a:r>
              <a:rPr lang="en-ID" sz="1400" dirty="0" err="1"/>
              <a:t>dimandikan</a:t>
            </a:r>
            <a:r>
              <a:rPr lang="en-ID" sz="1400" dirty="0"/>
              <a:t> oleh </a:t>
            </a:r>
            <a:r>
              <a:rPr lang="en-ID" sz="1400" dirty="0" err="1"/>
              <a:t>laki-laki</a:t>
            </a:r>
            <a:r>
              <a:rPr lang="en-ID" sz="1400" dirty="0"/>
              <a:t> dan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perempuan</a:t>
            </a:r>
            <a:r>
              <a:rPr lang="en-ID" sz="1400" dirty="0"/>
              <a:t> </a:t>
            </a:r>
            <a:r>
              <a:rPr lang="en-ID" sz="1400" dirty="0" err="1"/>
              <a:t>dimandikan</a:t>
            </a:r>
            <a:r>
              <a:rPr lang="en-ID" sz="1400" dirty="0"/>
              <a:t> oleh </a:t>
            </a:r>
            <a:r>
              <a:rPr lang="en-ID" sz="1400" dirty="0" err="1"/>
              <a:t>perempuan</a:t>
            </a:r>
            <a:r>
              <a:rPr lang="en-ID" sz="1400" dirty="0"/>
              <a:t>, </a:t>
            </a:r>
            <a:r>
              <a:rPr lang="en-ID" sz="1400" dirty="0" err="1"/>
              <a:t>kecuali</a:t>
            </a:r>
            <a:r>
              <a:rPr lang="en-ID" sz="1400" dirty="0"/>
              <a:t> </a:t>
            </a:r>
            <a:r>
              <a:rPr lang="en-ID" sz="1400" dirty="0" err="1"/>
              <a:t>terhadap</a:t>
            </a:r>
            <a:r>
              <a:rPr lang="en-ID" sz="1400" dirty="0"/>
              <a:t> </a:t>
            </a:r>
            <a:r>
              <a:rPr lang="en-ID" sz="1400" dirty="0" err="1"/>
              <a:t>suami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istri</a:t>
            </a:r>
            <a:r>
              <a:rPr lang="en-ID" sz="1400" dirty="0"/>
              <a:t>. </a:t>
            </a:r>
          </a:p>
          <a:p>
            <a:pPr marL="342900" indent="277813">
              <a:buAutoNum type="arabicParenR"/>
            </a:pPr>
            <a:r>
              <a:rPr lang="en-ID" sz="1400" dirty="0" err="1"/>
              <a:t>Petugas</a:t>
            </a:r>
            <a:r>
              <a:rPr lang="en-ID" sz="1400" dirty="0"/>
              <a:t> yang </a:t>
            </a:r>
            <a:r>
              <a:rPr lang="en-ID" sz="1400" dirty="0" err="1"/>
              <a:t>memandikan</a:t>
            </a:r>
            <a:r>
              <a:rPr lang="en-ID" sz="1400" dirty="0"/>
              <a:t> </a:t>
            </a:r>
            <a:r>
              <a:rPr lang="en-ID" sz="1400" dirty="0" err="1"/>
              <a:t>sebaiknya</a:t>
            </a:r>
            <a:r>
              <a:rPr lang="en-ID" sz="1400" dirty="0"/>
              <a:t> orang yang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dipercaya</a:t>
            </a:r>
            <a:r>
              <a:rPr lang="en-ID" sz="1400" dirty="0"/>
              <a:t> dan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menyimpan</a:t>
            </a:r>
            <a:r>
              <a:rPr lang="en-ID" sz="1400" dirty="0"/>
              <a:t> </a:t>
            </a:r>
            <a:r>
              <a:rPr lang="en-ID" sz="1400" dirty="0" err="1"/>
              <a:t>rahasia</a:t>
            </a:r>
            <a:r>
              <a:rPr lang="en-ID" sz="1400" dirty="0"/>
              <a:t>.</a:t>
            </a:r>
          </a:p>
          <a:p>
            <a:pPr marL="342900" indent="277813">
              <a:buAutoNum type="arabicParenR"/>
            </a:pPr>
            <a:r>
              <a:rPr lang="en-ID" sz="1400" dirty="0" err="1"/>
              <a:t>Jenazah</a:t>
            </a:r>
            <a:r>
              <a:rPr lang="en-ID" sz="1400" dirty="0"/>
              <a:t> yang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mungkin</a:t>
            </a:r>
            <a:r>
              <a:rPr lang="en-ID" sz="1400" dirty="0"/>
              <a:t> </a:t>
            </a:r>
            <a:r>
              <a:rPr lang="en-ID" sz="1400" dirty="0" err="1"/>
              <a:t>dimandikan</a:t>
            </a:r>
            <a:r>
              <a:rPr lang="en-ID" sz="1400" dirty="0"/>
              <a:t> (</a:t>
            </a:r>
            <a:r>
              <a:rPr lang="en-ID" sz="1400" dirty="0" err="1"/>
              <a:t>misal</a:t>
            </a:r>
            <a:r>
              <a:rPr lang="en-ID" sz="1400" dirty="0"/>
              <a:t> </a:t>
            </a:r>
            <a:r>
              <a:rPr lang="en-ID" sz="1400" dirty="0" err="1"/>
              <a:t>karena</a:t>
            </a:r>
            <a:r>
              <a:rPr lang="en-ID" sz="1400" dirty="0"/>
              <a:t> </a:t>
            </a:r>
            <a:r>
              <a:rPr lang="en-ID" sz="1400" dirty="0" err="1"/>
              <a:t>luka</a:t>
            </a:r>
            <a:r>
              <a:rPr lang="en-ID" sz="1400" dirty="0"/>
              <a:t> </a:t>
            </a:r>
            <a:r>
              <a:rPr lang="en-ID" sz="1400" dirty="0" err="1"/>
              <a:t>bakar</a:t>
            </a:r>
            <a:r>
              <a:rPr lang="en-ID" sz="1400" dirty="0"/>
              <a:t>), </a:t>
            </a:r>
            <a:r>
              <a:rPr lang="en-ID" sz="1400" dirty="0" err="1"/>
              <a:t>cukup</a:t>
            </a:r>
            <a:r>
              <a:rPr lang="en-ID" sz="1400" dirty="0"/>
              <a:t> </a:t>
            </a:r>
            <a:r>
              <a:rPr lang="en-ID" sz="1400" dirty="0" err="1"/>
              <a:t>ditayamumkan</a:t>
            </a:r>
            <a:r>
              <a:rPr lang="en-ID" sz="1400" dirty="0"/>
              <a:t> dan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usah</a:t>
            </a:r>
            <a:r>
              <a:rPr lang="en-ID" sz="1400" dirty="0"/>
              <a:t> </a:t>
            </a:r>
            <a:r>
              <a:rPr lang="en-ID" sz="1400" dirty="0" err="1"/>
              <a:t>dimandikan</a:t>
            </a:r>
            <a:r>
              <a:rPr lang="en-ID" sz="1400" dirty="0"/>
              <a:t>. </a:t>
            </a:r>
          </a:p>
          <a:p>
            <a:pPr marL="342900" indent="277813">
              <a:buAutoNum type="arabicParenR"/>
            </a:pPr>
            <a:r>
              <a:rPr lang="en-ID" sz="1400" dirty="0"/>
              <a:t>Orang yang </a:t>
            </a:r>
            <a:r>
              <a:rPr lang="en-ID" sz="1400" dirty="0" err="1"/>
              <a:t>mati</a:t>
            </a:r>
            <a:r>
              <a:rPr lang="en-ID" sz="1400" dirty="0"/>
              <a:t> </a:t>
            </a:r>
            <a:r>
              <a:rPr lang="en-ID" sz="1400" dirty="0" err="1"/>
              <a:t>karena</a:t>
            </a:r>
            <a:r>
              <a:rPr lang="en-ID" sz="1400" dirty="0"/>
              <a:t> </a:t>
            </a:r>
            <a:r>
              <a:rPr lang="en-ID" sz="1400" dirty="0" err="1"/>
              <a:t>membela</a:t>
            </a:r>
            <a:r>
              <a:rPr lang="en-ID" sz="1400" dirty="0"/>
              <a:t> agama Islam (</a:t>
            </a:r>
            <a:r>
              <a:rPr lang="en-ID" sz="1400" dirty="0" err="1"/>
              <a:t>mati</a:t>
            </a:r>
            <a:r>
              <a:rPr lang="en-ID" sz="1400" dirty="0"/>
              <a:t> </a:t>
            </a:r>
            <a:r>
              <a:rPr lang="en-ID" sz="1400" dirty="0" err="1"/>
              <a:t>syahid</a:t>
            </a:r>
            <a:r>
              <a:rPr lang="en-ID" sz="1400" dirty="0"/>
              <a:t> dunia </a:t>
            </a:r>
            <a:r>
              <a:rPr lang="en-ID" sz="1400" dirty="0" err="1"/>
              <a:t>akhirat</a:t>
            </a:r>
            <a:r>
              <a:rPr lang="en-ID" sz="1400" dirty="0"/>
              <a:t>), </a:t>
            </a:r>
            <a:r>
              <a:rPr lang="en-ID" sz="1400" dirty="0" err="1"/>
              <a:t>jenazahnya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boleh</a:t>
            </a:r>
            <a:r>
              <a:rPr lang="en-ID" sz="1400" dirty="0"/>
              <a:t> </a:t>
            </a:r>
            <a:r>
              <a:rPr lang="en-ID" sz="1400" dirty="0" err="1"/>
              <a:t>dimandikan</a:t>
            </a:r>
            <a:r>
              <a:rPr lang="en-ID" sz="1400" dirty="0"/>
              <a:t> dan </a:t>
            </a:r>
            <a:r>
              <a:rPr lang="en-ID" sz="1400" dirty="0" err="1"/>
              <a:t>langsung</a:t>
            </a:r>
            <a:r>
              <a:rPr lang="en-ID" sz="1400" dirty="0"/>
              <a:t> </a:t>
            </a:r>
            <a:r>
              <a:rPr lang="en-ID" sz="1400" dirty="0" err="1"/>
              <a:t>dikubur</a:t>
            </a:r>
            <a:r>
              <a:rPr lang="en-ID" sz="1400" dirty="0"/>
              <a:t>. Adapun orang yang </a:t>
            </a:r>
            <a:r>
              <a:rPr lang="en-ID" sz="1400" dirty="0" err="1"/>
              <a:t>mati</a:t>
            </a:r>
            <a:r>
              <a:rPr lang="en-ID" sz="1400" dirty="0"/>
              <a:t> </a:t>
            </a:r>
            <a:r>
              <a:rPr lang="en-ID" sz="1400" dirty="0" err="1"/>
              <a:t>syahid</a:t>
            </a:r>
            <a:r>
              <a:rPr lang="en-ID" sz="1400" dirty="0"/>
              <a:t> </a:t>
            </a:r>
            <a:r>
              <a:rPr lang="en-ID" sz="1400" dirty="0" err="1"/>
              <a:t>akhirat</a:t>
            </a:r>
            <a:r>
              <a:rPr lang="en-ID" sz="1400" dirty="0"/>
              <a:t> </a:t>
            </a:r>
            <a:r>
              <a:rPr lang="en-ID" sz="1400" dirty="0" err="1"/>
              <a:t>saja</a:t>
            </a:r>
            <a:r>
              <a:rPr lang="en-ID" sz="1400" dirty="0"/>
              <a:t> dan </a:t>
            </a:r>
            <a:r>
              <a:rPr lang="en-ID" sz="1400" dirty="0" err="1"/>
              <a:t>mati</a:t>
            </a:r>
            <a:r>
              <a:rPr lang="en-ID" sz="1400" dirty="0"/>
              <a:t> </a:t>
            </a:r>
            <a:r>
              <a:rPr lang="en-ID" sz="1400" dirty="0" err="1"/>
              <a:t>syahid</a:t>
            </a:r>
            <a:r>
              <a:rPr lang="en-ID" sz="1400" dirty="0"/>
              <a:t> dunia </a:t>
            </a:r>
            <a:r>
              <a:rPr lang="en-ID" sz="1400" dirty="0" err="1"/>
              <a:t>saja</a:t>
            </a:r>
            <a:r>
              <a:rPr lang="en-ID" sz="1400" dirty="0"/>
              <a:t> </a:t>
            </a:r>
            <a:r>
              <a:rPr lang="en-ID" sz="1400" dirty="0" err="1"/>
              <a:t>tetap</a:t>
            </a:r>
            <a:r>
              <a:rPr lang="en-ID" sz="1400" dirty="0"/>
              <a:t> </a:t>
            </a:r>
            <a:r>
              <a:rPr lang="en-ID" sz="1400" dirty="0" err="1"/>
              <a:t>dimandikan</a:t>
            </a:r>
            <a:r>
              <a:rPr lang="en-ID" sz="1400" dirty="0"/>
              <a:t>, </a:t>
            </a:r>
            <a:r>
              <a:rPr lang="en-ID" sz="1400" dirty="0" err="1"/>
              <a:t>dikafani</a:t>
            </a:r>
            <a:r>
              <a:rPr lang="en-ID" sz="1400" dirty="0"/>
              <a:t>, </a:t>
            </a:r>
            <a:r>
              <a:rPr lang="en-ID" sz="1400" dirty="0" err="1"/>
              <a:t>disalatkan</a:t>
            </a:r>
            <a:r>
              <a:rPr lang="en-ID" sz="1400" dirty="0"/>
              <a:t>, dan </a:t>
            </a:r>
            <a:r>
              <a:rPr lang="en-ID" sz="1400" dirty="0" err="1"/>
              <a:t>dikuburkan</a:t>
            </a:r>
            <a:r>
              <a:rPr lang="en-ID" sz="1400" dirty="0"/>
              <a:t>.</a:t>
            </a:r>
          </a:p>
          <a:p>
            <a:pPr marL="342900" indent="277813">
              <a:buAutoNum type="arabicParenR"/>
            </a:pP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dibersihkan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najis</a:t>
            </a:r>
            <a:r>
              <a:rPr lang="en-ID" sz="1400" dirty="0"/>
              <a:t> </a:t>
            </a:r>
            <a:r>
              <a:rPr lang="en-ID" sz="1400" dirty="0" err="1"/>
              <a:t>menggunakan</a:t>
            </a:r>
            <a:r>
              <a:rPr lang="en-ID" sz="1400" dirty="0"/>
              <a:t> </a:t>
            </a:r>
            <a:r>
              <a:rPr lang="en-ID" sz="1400" dirty="0" err="1"/>
              <a:t>kain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membersihkan</a:t>
            </a:r>
            <a:r>
              <a:rPr lang="en-ID" sz="1400" dirty="0"/>
              <a:t> </a:t>
            </a:r>
            <a:r>
              <a:rPr lang="en-ID" sz="1400" dirty="0" err="1"/>
              <a:t>bagian</a:t>
            </a:r>
            <a:r>
              <a:rPr lang="en-ID" sz="1400" dirty="0"/>
              <a:t> </a:t>
            </a:r>
            <a:r>
              <a:rPr lang="en-ID" sz="1400" dirty="0" err="1"/>
              <a:t>tubuh</a:t>
            </a:r>
            <a:r>
              <a:rPr lang="en-ID" sz="1400" dirty="0"/>
              <a:t> </a:t>
            </a:r>
            <a:r>
              <a:rPr lang="en-ID" sz="1400" dirty="0" err="1"/>
              <a:t>tertentu</a:t>
            </a:r>
            <a:r>
              <a:rPr lang="en-ID" sz="1400" dirty="0"/>
              <a:t>. Lalu </a:t>
            </a:r>
            <a:r>
              <a:rPr lang="en-ID" sz="1400" dirty="0" err="1"/>
              <a:t>bersihkan</a:t>
            </a:r>
            <a:r>
              <a:rPr lang="en-ID" sz="1400" dirty="0"/>
              <a:t> kuku, </a:t>
            </a:r>
            <a:r>
              <a:rPr lang="en-ID" sz="1400" dirty="0" err="1"/>
              <a:t>gigi</a:t>
            </a:r>
            <a:r>
              <a:rPr lang="en-ID" sz="1400" dirty="0"/>
              <a:t>, dan </a:t>
            </a:r>
            <a:r>
              <a:rPr lang="en-ID" sz="1400" dirty="0" err="1"/>
              <a:t>lubang</a:t>
            </a:r>
            <a:r>
              <a:rPr lang="en-ID" sz="1400" dirty="0"/>
              <a:t> </a:t>
            </a:r>
            <a:r>
              <a:rPr lang="en-ID" sz="1400" dirty="0" err="1"/>
              <a:t>telinga</a:t>
            </a:r>
            <a:r>
              <a:rPr lang="en-ID" sz="1400" dirty="0"/>
              <a:t> </a:t>
            </a:r>
            <a:r>
              <a:rPr lang="en-ID" sz="1400" dirty="0" err="1"/>
              <a:t>sehingga</a:t>
            </a:r>
            <a:r>
              <a:rPr lang="en-ID" sz="1400" dirty="0"/>
              <a:t> </a:t>
            </a:r>
            <a:r>
              <a:rPr lang="en-ID" sz="1400" dirty="0" err="1"/>
              <a:t>semua</a:t>
            </a:r>
            <a:r>
              <a:rPr lang="en-ID" sz="1400" dirty="0"/>
              <a:t> </a:t>
            </a:r>
            <a:r>
              <a:rPr lang="en-ID" sz="1400" dirty="0" err="1"/>
              <a:t>kotoran</a:t>
            </a:r>
            <a:r>
              <a:rPr lang="en-ID" sz="1400" dirty="0"/>
              <a:t> dan </a:t>
            </a:r>
            <a:r>
              <a:rPr lang="en-ID" sz="1400" dirty="0" err="1"/>
              <a:t>najis</a:t>
            </a:r>
            <a:r>
              <a:rPr lang="en-ID" sz="1400" dirty="0"/>
              <a:t> di </a:t>
            </a:r>
            <a:r>
              <a:rPr lang="en-ID" sz="1400" dirty="0" err="1"/>
              <a:t>tubuhnya</a:t>
            </a:r>
            <a:r>
              <a:rPr lang="en-ID" sz="1400" dirty="0"/>
              <a:t> </a:t>
            </a:r>
            <a:r>
              <a:rPr lang="en-ID" sz="1400" dirty="0" err="1"/>
              <a:t>hilang</a:t>
            </a:r>
            <a:r>
              <a:rPr lang="en-ID" sz="1400" dirty="0"/>
              <a:t>. </a:t>
            </a:r>
          </a:p>
          <a:p>
            <a:pPr marL="342900" indent="277813">
              <a:buAutoNum type="arabicParenR"/>
            </a:pPr>
            <a:r>
              <a:rPr lang="en-ID" sz="1400" dirty="0"/>
              <a:t>Lokasi </a:t>
            </a:r>
            <a:r>
              <a:rPr lang="en-ID" sz="1400" dirty="0" err="1"/>
              <a:t>pemandian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 </a:t>
            </a:r>
            <a:r>
              <a:rPr lang="en-ID" sz="1400" dirty="0" err="1"/>
              <a:t>harus</a:t>
            </a:r>
            <a:r>
              <a:rPr lang="en-ID" sz="1400" dirty="0"/>
              <a:t> </a:t>
            </a:r>
            <a:r>
              <a:rPr lang="en-ID" sz="1400" dirty="0" err="1"/>
              <a:t>diberi</a:t>
            </a:r>
            <a:r>
              <a:rPr lang="en-ID" sz="1400" dirty="0"/>
              <a:t> </a:t>
            </a:r>
            <a:r>
              <a:rPr lang="en-ID" sz="1400" dirty="0" err="1"/>
              <a:t>tabir</a:t>
            </a:r>
            <a:r>
              <a:rPr lang="en-ID" sz="1400" dirty="0"/>
              <a:t> agar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tampak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pandangan</a:t>
            </a:r>
            <a:r>
              <a:rPr lang="en-ID" sz="1400" dirty="0"/>
              <a:t> </a:t>
            </a:r>
            <a:r>
              <a:rPr lang="en-ID" sz="1400" dirty="0" err="1"/>
              <a:t>umum</a:t>
            </a:r>
            <a:r>
              <a:rPr lang="en-ID" sz="1400" dirty="0"/>
              <a:t>. </a:t>
            </a:r>
          </a:p>
          <a:p>
            <a:pPr marL="342900" indent="277813">
              <a:buAutoNum type="arabicParenR"/>
            </a:pPr>
            <a:r>
              <a:rPr lang="en-ID" sz="1400" dirty="0"/>
              <a:t>Orang yang </a:t>
            </a:r>
            <a:r>
              <a:rPr lang="en-ID" sz="1400" dirty="0" err="1"/>
              <a:t>lebih</a:t>
            </a:r>
            <a:r>
              <a:rPr lang="en-ID" sz="1400" dirty="0"/>
              <a:t> </a:t>
            </a:r>
            <a:r>
              <a:rPr lang="en-ID" sz="1400" dirty="0" err="1"/>
              <a:t>utama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memandikan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anggota</a:t>
            </a:r>
            <a:r>
              <a:rPr lang="en-ID" sz="1400" dirty="0"/>
              <a:t> </a:t>
            </a:r>
            <a:r>
              <a:rPr lang="en-ID" sz="1400" dirty="0" err="1"/>
              <a:t>keluarga</a:t>
            </a:r>
            <a:r>
              <a:rPr lang="en-ID" sz="1400" dirty="0"/>
              <a:t> </a:t>
            </a:r>
            <a:r>
              <a:rPr lang="en-ID" sz="1400" dirty="0" err="1"/>
              <a:t>terdekat</a:t>
            </a:r>
            <a:r>
              <a:rPr lang="en-ID" sz="1400" dirty="0"/>
              <a:t> dan </a:t>
            </a:r>
            <a:r>
              <a:rPr lang="en-ID" sz="1400" dirty="0" err="1"/>
              <a:t>mengetahui</a:t>
            </a:r>
            <a:r>
              <a:rPr lang="en-ID" sz="1400" dirty="0"/>
              <a:t> tata </a:t>
            </a:r>
            <a:r>
              <a:rPr lang="en-ID" sz="1400" dirty="0" err="1"/>
              <a:t>caranya</a:t>
            </a:r>
            <a:r>
              <a:rPr lang="en-ID" sz="1400" dirty="0"/>
              <a:t>. Jika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mampu</a:t>
            </a:r>
            <a:r>
              <a:rPr lang="en-ID" sz="1400" dirty="0"/>
              <a:t>,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dicarikan</a:t>
            </a:r>
            <a:r>
              <a:rPr lang="en-ID" sz="1400" dirty="0"/>
              <a:t> orang yang </a:t>
            </a:r>
            <a:r>
              <a:rPr lang="en-ID" sz="1400" dirty="0" err="1"/>
              <a:t>mengerti</a:t>
            </a:r>
            <a:r>
              <a:rPr lang="en-ID" sz="1400" dirty="0"/>
              <a:t> dan </a:t>
            </a:r>
            <a:r>
              <a:rPr lang="en-ID" sz="1400" dirty="0" err="1"/>
              <a:t>amanah</a:t>
            </a:r>
            <a:r>
              <a:rPr lang="en-ID" sz="1400" dirty="0"/>
              <a:t> </a:t>
            </a:r>
            <a:r>
              <a:rPr lang="en-ID" sz="1400" dirty="0" err="1"/>
              <a:t>sehingga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membuka</a:t>
            </a:r>
            <a:r>
              <a:rPr lang="en-ID" sz="1400" dirty="0"/>
              <a:t> </a:t>
            </a:r>
            <a:r>
              <a:rPr lang="en-ID" sz="1400" dirty="0" err="1"/>
              <a:t>aib</a:t>
            </a:r>
            <a:r>
              <a:rPr lang="en-ID" sz="1400" dirty="0"/>
              <a:t> </a:t>
            </a:r>
            <a:r>
              <a:rPr lang="en-ID" sz="1400" dirty="0" err="1"/>
              <a:t>jenazah</a:t>
            </a:r>
            <a:r>
              <a:rPr lang="en-ID" sz="1400" dirty="0"/>
              <a:t>.</a:t>
            </a:r>
          </a:p>
          <a:p>
            <a:pPr marL="342900" indent="277813">
              <a:buAutoNum type="arabicParenR"/>
            </a:pPr>
            <a:endParaRPr lang="en-ID" sz="1400" dirty="0"/>
          </a:p>
        </p:txBody>
      </p:sp>
    </p:spTree>
    <p:extLst>
      <p:ext uri="{BB962C8B-B14F-4D97-AF65-F5344CB8AC3E}">
        <p14:creationId xmlns:p14="http://schemas.microsoft.com/office/powerpoint/2010/main" val="197211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432CAEC-2176-4333-848B-89DABF89F77E}"/>
              </a:ext>
            </a:extLst>
          </p:cNvPr>
          <p:cNvSpPr txBox="1"/>
          <p:nvPr/>
        </p:nvSpPr>
        <p:spPr>
          <a:xfrm>
            <a:off x="609600" y="1097645"/>
            <a:ext cx="81534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b. Orang yang </a:t>
            </a:r>
            <a:r>
              <a:rPr lang="en-ID" sz="1600" b="1" dirty="0" err="1"/>
              <a:t>berhak</a:t>
            </a:r>
            <a:r>
              <a:rPr lang="en-ID" sz="1600" b="1" dirty="0"/>
              <a:t> </a:t>
            </a:r>
            <a:r>
              <a:rPr lang="en-ID" sz="1600" b="1" dirty="0" err="1"/>
              <a:t>memandikan</a:t>
            </a:r>
            <a:r>
              <a:rPr lang="en-ID" sz="1600" b="1" dirty="0"/>
              <a:t> </a:t>
            </a:r>
            <a:r>
              <a:rPr lang="en-ID" sz="1600" b="1" dirty="0" err="1"/>
              <a:t>jenazah</a:t>
            </a:r>
            <a:r>
              <a:rPr lang="en-ID" sz="1600" b="1" dirty="0"/>
              <a:t> </a:t>
            </a:r>
            <a:r>
              <a:rPr lang="en-ID" sz="1600" b="1" dirty="0" err="1"/>
              <a:t>secara</a:t>
            </a:r>
            <a:r>
              <a:rPr lang="en-ID" sz="1600" b="1" dirty="0"/>
              <a:t> </a:t>
            </a:r>
            <a:r>
              <a:rPr lang="en-ID" sz="1600" b="1" dirty="0" err="1"/>
              <a:t>berurutan</a:t>
            </a:r>
            <a:r>
              <a:rPr lang="en-ID" sz="1600" b="1" dirty="0"/>
              <a:t>. </a:t>
            </a:r>
          </a:p>
          <a:p>
            <a:pPr marL="342900" indent="20638">
              <a:buAutoNum type="arabicParenR"/>
            </a:pPr>
            <a:r>
              <a:rPr lang="en-ID" sz="1600" dirty="0"/>
              <a:t>Jika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telah</a:t>
            </a:r>
            <a:r>
              <a:rPr lang="en-ID" sz="1600" dirty="0"/>
              <a:t> </a:t>
            </a:r>
            <a:r>
              <a:rPr lang="en-ID" sz="1600" dirty="0" err="1"/>
              <a:t>mewasiatkan</a:t>
            </a:r>
            <a:r>
              <a:rPr lang="en-ID" sz="1600" dirty="0"/>
              <a:t> </a:t>
            </a:r>
            <a:r>
              <a:rPr lang="en-ID" sz="1600" dirty="0" err="1"/>
              <a:t>kepada</a:t>
            </a:r>
            <a:r>
              <a:rPr lang="en-ID" sz="1600" dirty="0"/>
              <a:t> </a:t>
            </a:r>
            <a:r>
              <a:rPr lang="en-ID" sz="1600" dirty="0" err="1"/>
              <a:t>seseorang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memandikannya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orang </a:t>
            </a:r>
            <a:r>
              <a:rPr lang="en-ID" sz="1600" dirty="0" err="1"/>
              <a:t>itulah</a:t>
            </a:r>
            <a:r>
              <a:rPr lang="en-ID" sz="1600" dirty="0"/>
              <a:t> yang paling </a:t>
            </a:r>
            <a:r>
              <a:rPr lang="en-ID" sz="1600" dirty="0" err="1"/>
              <a:t>berhak</a:t>
            </a:r>
            <a:r>
              <a:rPr lang="en-ID" sz="1600" dirty="0"/>
              <a:t>. </a:t>
            </a:r>
          </a:p>
          <a:p>
            <a:pPr marL="342900" indent="20638">
              <a:buAutoNum type="arabicParenR"/>
            </a:pPr>
            <a:r>
              <a:rPr lang="en-ID" sz="1600" dirty="0"/>
              <a:t>Jika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mewasiatkan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yang </a:t>
            </a:r>
            <a:r>
              <a:rPr lang="en-ID" sz="1600" dirty="0" err="1"/>
              <a:t>berhak</a:t>
            </a:r>
            <a:r>
              <a:rPr lang="en-ID" sz="1600" dirty="0"/>
              <a:t> </a:t>
            </a:r>
            <a:r>
              <a:rPr lang="en-ID" sz="1600" dirty="0" err="1"/>
              <a:t>adalah</a:t>
            </a:r>
            <a:r>
              <a:rPr lang="en-ID" sz="1600" dirty="0"/>
              <a:t> </a:t>
            </a:r>
            <a:r>
              <a:rPr lang="en-ID" sz="1600" dirty="0" err="1"/>
              <a:t>ayahnya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kakeknya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anak</a:t>
            </a:r>
            <a:r>
              <a:rPr lang="en-ID" sz="1600" dirty="0"/>
              <a:t> </a:t>
            </a:r>
            <a:r>
              <a:rPr lang="en-ID" sz="1600" dirty="0" err="1"/>
              <a:t>laki-lakinya</a:t>
            </a:r>
            <a:r>
              <a:rPr lang="en-ID" sz="1600" dirty="0"/>
              <a:t>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cucu-cucunya</a:t>
            </a:r>
            <a:r>
              <a:rPr lang="en-ID" sz="1600" dirty="0"/>
              <a:t> yang </a:t>
            </a:r>
            <a:r>
              <a:rPr lang="en-ID" sz="1600" dirty="0" err="1"/>
              <a:t>laki-laki</a:t>
            </a:r>
            <a:r>
              <a:rPr lang="en-ID" sz="1600" dirty="0"/>
              <a:t> (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jenazahnya</a:t>
            </a:r>
            <a:r>
              <a:rPr lang="en-ID" sz="1600" dirty="0"/>
              <a:t> </a:t>
            </a:r>
            <a:r>
              <a:rPr lang="en-ID" sz="1600" dirty="0" err="1"/>
              <a:t>laki-laki</a:t>
            </a:r>
            <a:r>
              <a:rPr lang="en-ID" sz="1600" dirty="0"/>
              <a:t>, </a:t>
            </a: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kalangan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). </a:t>
            </a:r>
          </a:p>
          <a:p>
            <a:pPr marL="342900" indent="20638">
              <a:buAutoNum type="arabicParenR"/>
            </a:pPr>
            <a:r>
              <a:rPr lang="en-ID" sz="1600" dirty="0" err="1"/>
              <a:t>Apabila</a:t>
            </a:r>
            <a:r>
              <a:rPr lang="en-ID" sz="1600" dirty="0"/>
              <a:t> </a:t>
            </a:r>
            <a:r>
              <a:rPr lang="en-ID" sz="1600" dirty="0" err="1"/>
              <a:t>jenazahnya</a:t>
            </a:r>
            <a:r>
              <a:rPr lang="en-ID" sz="1600" dirty="0"/>
              <a:t> </a:t>
            </a:r>
            <a:r>
              <a:rPr lang="en-ID" sz="1600" dirty="0" err="1"/>
              <a:t>laki-laki</a:t>
            </a:r>
            <a:r>
              <a:rPr lang="en-ID" sz="1600" dirty="0"/>
              <a:t>, </a:t>
            </a:r>
            <a:r>
              <a:rPr lang="en-ID" sz="1600" dirty="0" err="1"/>
              <a:t>sedangkan</a:t>
            </a:r>
            <a:r>
              <a:rPr lang="en-ID" sz="1600" dirty="0"/>
              <a:t> </a:t>
            </a:r>
            <a:r>
              <a:rPr lang="en-ID" sz="1600" dirty="0" err="1"/>
              <a:t>hanya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</a:t>
            </a:r>
            <a:r>
              <a:rPr lang="en-ID" sz="1600" dirty="0" err="1"/>
              <a:t>kaum</a:t>
            </a:r>
            <a:r>
              <a:rPr lang="en-ID" sz="1600" dirty="0"/>
              <a:t> </a:t>
            </a:r>
            <a:r>
              <a:rPr lang="en-ID" sz="1600" dirty="0" err="1"/>
              <a:t>perempuan</a:t>
            </a:r>
            <a:r>
              <a:rPr lang="en-ID" sz="1600" dirty="0"/>
              <a:t>,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sebaliknya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perlu</a:t>
            </a:r>
            <a:r>
              <a:rPr lang="en-ID" sz="1600" dirty="0"/>
              <a:t> </a:t>
            </a:r>
            <a:r>
              <a:rPr lang="en-ID" sz="1600" dirty="0" err="1"/>
              <a:t>dimandikan</a:t>
            </a:r>
            <a:r>
              <a:rPr lang="en-ID" sz="1600" dirty="0"/>
              <a:t>, </a:t>
            </a:r>
            <a:r>
              <a:rPr lang="en-ID" sz="1600" dirty="0" err="1"/>
              <a:t>tetapi</a:t>
            </a:r>
            <a:r>
              <a:rPr lang="en-ID" sz="1600" dirty="0"/>
              <a:t> </a:t>
            </a:r>
            <a:r>
              <a:rPr lang="en-ID" sz="1600" dirty="0" err="1"/>
              <a:t>cukup</a:t>
            </a:r>
            <a:r>
              <a:rPr lang="en-ID" sz="1600" dirty="0"/>
              <a:t> </a:t>
            </a:r>
            <a:r>
              <a:rPr lang="en-ID" sz="1600" dirty="0" err="1"/>
              <a:t>ditayamumkan</a:t>
            </a:r>
            <a:r>
              <a:rPr lang="en-ID" sz="1600" dirty="0"/>
              <a:t> dan </a:t>
            </a:r>
            <a:r>
              <a:rPr lang="en-ID" sz="1600" dirty="0" err="1"/>
              <a:t>dikafani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kain</a:t>
            </a:r>
            <a:r>
              <a:rPr lang="en-ID" sz="1600" dirty="0"/>
              <a:t> lapis. </a:t>
            </a:r>
          </a:p>
          <a:p>
            <a:pPr marL="342900" indent="20638">
              <a:buAutoNum type="arabicParenR"/>
            </a:pPr>
            <a:r>
              <a:rPr lang="en-ID" sz="1600" dirty="0"/>
              <a:t>Jika </a:t>
            </a:r>
            <a:r>
              <a:rPr lang="en-ID" sz="1600" dirty="0" err="1"/>
              <a:t>keluarga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ada</a:t>
            </a:r>
            <a:r>
              <a:rPr lang="en-ID" sz="1600" dirty="0"/>
              <a:t> yang </a:t>
            </a:r>
            <a:r>
              <a:rPr lang="en-ID" sz="1600" dirty="0" err="1"/>
              <a:t>mampu</a:t>
            </a:r>
            <a:r>
              <a:rPr lang="en-ID" sz="1600" dirty="0"/>
              <a:t> </a:t>
            </a:r>
            <a:r>
              <a:rPr lang="en-ID" sz="1600" dirty="0" err="1"/>
              <a:t>memandikan</a:t>
            </a:r>
            <a:r>
              <a:rPr lang="en-ID" sz="1600" dirty="0"/>
              <a:t>, </a:t>
            </a:r>
            <a:r>
              <a:rPr lang="en-ID" sz="1600" dirty="0" err="1"/>
              <a:t>maka</a:t>
            </a:r>
            <a:r>
              <a:rPr lang="en-ID" sz="1600" dirty="0"/>
              <a:t> </a:t>
            </a:r>
            <a:r>
              <a:rPr lang="en-ID" sz="1600" dirty="0" err="1"/>
              <a:t>boleh</a:t>
            </a:r>
            <a:r>
              <a:rPr lang="en-ID" sz="1600" dirty="0"/>
              <a:t> </a:t>
            </a:r>
            <a:r>
              <a:rPr lang="en-ID" sz="1600" dirty="0" err="1"/>
              <a:t>menunjuk</a:t>
            </a:r>
            <a:r>
              <a:rPr lang="en-ID" sz="1600" dirty="0"/>
              <a:t> orang yang </a:t>
            </a:r>
            <a:r>
              <a:rPr lang="en-ID" sz="1600" dirty="0" err="1"/>
              <a:t>amanah</a:t>
            </a:r>
            <a:r>
              <a:rPr lang="en-ID" sz="1600" dirty="0"/>
              <a:t> </a:t>
            </a:r>
            <a:r>
              <a:rPr lang="en-ID" sz="1600" dirty="0" err="1"/>
              <a:t>lagi</a:t>
            </a:r>
            <a:r>
              <a:rPr lang="en-ID" sz="1600" dirty="0"/>
              <a:t> </a:t>
            </a:r>
            <a:r>
              <a:rPr lang="en-ID" sz="1600" dirty="0" err="1"/>
              <a:t>tepercaya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memandikannya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664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432CAEC-2176-4333-848B-89DABF89F77E}"/>
              </a:ext>
            </a:extLst>
          </p:cNvPr>
          <p:cNvSpPr txBox="1"/>
          <p:nvPr/>
        </p:nvSpPr>
        <p:spPr>
          <a:xfrm>
            <a:off x="460005" y="1052737"/>
            <a:ext cx="822399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c. </a:t>
            </a:r>
            <a:r>
              <a:rPr lang="en-ID" sz="1600" b="1" dirty="0" err="1"/>
              <a:t>Persiapan</a:t>
            </a:r>
            <a:r>
              <a:rPr lang="en-ID" sz="1600" b="1" dirty="0"/>
              <a:t> </a:t>
            </a:r>
            <a:r>
              <a:rPr lang="en-ID" sz="1600" b="1" dirty="0" err="1"/>
              <a:t>sebelum</a:t>
            </a:r>
            <a:r>
              <a:rPr lang="en-ID" sz="1600" b="1" dirty="0"/>
              <a:t> </a:t>
            </a:r>
            <a:r>
              <a:rPr lang="en-ID" sz="1600" b="1" dirty="0" err="1"/>
              <a:t>memandikan</a:t>
            </a:r>
            <a:r>
              <a:rPr lang="en-ID" sz="1600" b="1" dirty="0"/>
              <a:t> </a:t>
            </a:r>
            <a:r>
              <a:rPr lang="en-ID" sz="1600" b="1" dirty="0" err="1"/>
              <a:t>jenazah</a:t>
            </a:r>
            <a:endParaRPr lang="en-ID" sz="1600" b="1" dirty="0"/>
          </a:p>
          <a:p>
            <a:pPr marL="342900" indent="103188">
              <a:buAutoNum type="arabicParenR"/>
            </a:pP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ditempatkan</a:t>
            </a:r>
            <a:r>
              <a:rPr lang="en-ID" sz="1600" dirty="0"/>
              <a:t> di </a:t>
            </a:r>
            <a:r>
              <a:rPr lang="en-ID" sz="1600" dirty="0" err="1"/>
              <a:t>tempat</a:t>
            </a:r>
            <a:r>
              <a:rPr lang="en-ID" sz="1600" dirty="0"/>
              <a:t> yang </a:t>
            </a:r>
            <a:r>
              <a:rPr lang="en-ID" sz="1600" dirty="0" err="1"/>
              <a:t>lebih</a:t>
            </a:r>
            <a:r>
              <a:rPr lang="en-ID" sz="1600" dirty="0"/>
              <a:t> </a:t>
            </a:r>
            <a:r>
              <a:rPr lang="en-ID" sz="1600" dirty="0" err="1"/>
              <a:t>tinggi</a:t>
            </a:r>
            <a:r>
              <a:rPr lang="en-ID" sz="1600" dirty="0"/>
              <a:t> dan </a:t>
            </a:r>
            <a:r>
              <a:rPr lang="en-ID" sz="1600" dirty="0" err="1"/>
              <a:t>terlindung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sengatan</a:t>
            </a:r>
            <a:r>
              <a:rPr lang="en-ID" sz="1600" dirty="0"/>
              <a:t> </a:t>
            </a:r>
            <a:r>
              <a:rPr lang="en-ID" sz="1600" dirty="0" err="1"/>
              <a:t>panas</a:t>
            </a:r>
            <a:r>
              <a:rPr lang="en-ID" sz="1600" dirty="0"/>
              <a:t> </a:t>
            </a:r>
            <a:r>
              <a:rPr lang="en-ID" sz="1600" dirty="0" err="1"/>
              <a:t>matahari</a:t>
            </a:r>
            <a:r>
              <a:rPr lang="en-ID" sz="1600" dirty="0"/>
              <a:t>, </a:t>
            </a:r>
            <a:r>
              <a:rPr lang="en-ID" sz="1600" dirty="0" err="1"/>
              <a:t>hujan</a:t>
            </a:r>
            <a:r>
              <a:rPr lang="en-ID" sz="1600" dirty="0"/>
              <a:t>, </a:t>
            </a:r>
            <a:r>
              <a:rPr lang="en-ID" sz="1600" dirty="0" err="1"/>
              <a:t>atau</a:t>
            </a:r>
            <a:r>
              <a:rPr lang="en-ID" sz="1600" dirty="0"/>
              <a:t> </a:t>
            </a:r>
            <a:r>
              <a:rPr lang="en-ID" sz="1600" dirty="0" err="1"/>
              <a:t>penglihatan</a:t>
            </a:r>
            <a:r>
              <a:rPr lang="en-ID" sz="1600" dirty="0"/>
              <a:t> </a:t>
            </a:r>
            <a:r>
              <a:rPr lang="en-ID" sz="1600" dirty="0" err="1"/>
              <a:t>umum</a:t>
            </a:r>
            <a:r>
              <a:rPr lang="en-ID" sz="1600" dirty="0"/>
              <a:t>. </a:t>
            </a:r>
          </a:p>
          <a:p>
            <a:pPr marL="342900" indent="103188">
              <a:buAutoNum type="arabicParenR"/>
            </a:pPr>
            <a:r>
              <a:rPr lang="en-ID" sz="1600" dirty="0" err="1"/>
              <a:t>Menutup</a:t>
            </a:r>
            <a:r>
              <a:rPr lang="en-ID" sz="1600" dirty="0"/>
              <a:t> </a:t>
            </a:r>
            <a:r>
              <a:rPr lang="en-ID" sz="1600" dirty="0" err="1"/>
              <a:t>aurat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kain</a:t>
            </a:r>
            <a:r>
              <a:rPr lang="en-ID" sz="1600" dirty="0"/>
              <a:t> </a:t>
            </a:r>
            <a:r>
              <a:rPr lang="en-ID" sz="1600" dirty="0" err="1"/>
              <a:t>besar</a:t>
            </a:r>
            <a:r>
              <a:rPr lang="en-ID" sz="1600" dirty="0"/>
              <a:t> </a:t>
            </a:r>
            <a:r>
              <a:rPr lang="en-ID" sz="1600" dirty="0" err="1"/>
              <a:t>mulai</a:t>
            </a:r>
            <a:r>
              <a:rPr lang="en-ID" sz="1600" dirty="0"/>
              <a:t> </a:t>
            </a:r>
            <a:r>
              <a:rPr lang="en-ID" sz="1600" dirty="0" err="1"/>
              <a:t>pusar</a:t>
            </a:r>
            <a:r>
              <a:rPr lang="en-ID" sz="1600" dirty="0"/>
              <a:t> </a:t>
            </a:r>
            <a:r>
              <a:rPr lang="en-ID" sz="1600" dirty="0" err="1"/>
              <a:t>sampai</a:t>
            </a:r>
            <a:r>
              <a:rPr lang="en-ID" sz="1600" dirty="0"/>
              <a:t> </a:t>
            </a:r>
            <a:r>
              <a:rPr lang="en-ID" sz="1600" dirty="0" err="1"/>
              <a:t>lutut</a:t>
            </a:r>
            <a:r>
              <a:rPr lang="en-ID" sz="1600" dirty="0"/>
              <a:t> (</a:t>
            </a:r>
            <a:r>
              <a:rPr lang="en-ID" sz="1600" dirty="0" err="1"/>
              <a:t>laki-laki</a:t>
            </a:r>
            <a:r>
              <a:rPr lang="en-ID" sz="1600" dirty="0"/>
              <a:t> dan </a:t>
            </a:r>
            <a:r>
              <a:rPr lang="en-ID" sz="1600" dirty="0" err="1"/>
              <a:t>perempuan</a:t>
            </a:r>
            <a:r>
              <a:rPr lang="en-ID" sz="1600" dirty="0"/>
              <a:t> </a:t>
            </a:r>
            <a:r>
              <a:rPr lang="en-ID" sz="1600" dirty="0" err="1"/>
              <a:t>sama</a:t>
            </a:r>
            <a:r>
              <a:rPr lang="en-ID" sz="1600" dirty="0"/>
              <a:t>). </a:t>
            </a:r>
          </a:p>
          <a:p>
            <a:pPr marL="342900" indent="103188">
              <a:buAutoNum type="arabicParenR"/>
            </a:pPr>
            <a:r>
              <a:rPr lang="en-ID" sz="1600" dirty="0" err="1"/>
              <a:t>Melepas</a:t>
            </a:r>
            <a:r>
              <a:rPr lang="en-ID" sz="1600" dirty="0"/>
              <a:t> </a:t>
            </a:r>
            <a:r>
              <a:rPr lang="en-ID" sz="1600" dirty="0" err="1"/>
              <a:t>pakaian</a:t>
            </a:r>
            <a:r>
              <a:rPr lang="en-ID" sz="1600" dirty="0"/>
              <a:t> yang </a:t>
            </a:r>
            <a:r>
              <a:rPr lang="en-ID" sz="1600" dirty="0" err="1"/>
              <a:t>masih</a:t>
            </a:r>
            <a:r>
              <a:rPr lang="en-ID" sz="1600" dirty="0"/>
              <a:t> </a:t>
            </a:r>
            <a:r>
              <a:rPr lang="en-ID" sz="1600" dirty="0" err="1"/>
              <a:t>melekat</a:t>
            </a:r>
            <a:r>
              <a:rPr lang="en-ID" sz="1600" dirty="0"/>
              <a:t> di </a:t>
            </a:r>
            <a:r>
              <a:rPr lang="en-ID" sz="1600" dirty="0" err="1"/>
              <a:t>tubuhnya</a:t>
            </a:r>
            <a:r>
              <a:rPr lang="en-ID" sz="1600" dirty="0"/>
              <a:t>.</a:t>
            </a:r>
          </a:p>
          <a:p>
            <a:pPr marL="342900" indent="103188">
              <a:buAutoNum type="arabicParenR"/>
            </a:pPr>
            <a:r>
              <a:rPr lang="en-ID" sz="1600" dirty="0" err="1"/>
              <a:t>Menggunting</a:t>
            </a:r>
            <a:r>
              <a:rPr lang="en-ID" sz="1600" dirty="0"/>
              <a:t> kuku </a:t>
            </a:r>
            <a:r>
              <a:rPr lang="en-ID" sz="1600" dirty="0" err="1"/>
              <a:t>tangan</a:t>
            </a:r>
            <a:r>
              <a:rPr lang="en-ID" sz="1600" dirty="0"/>
              <a:t> dan kaki </a:t>
            </a:r>
            <a:r>
              <a:rPr lang="en-ID" sz="1600" dirty="0" err="1"/>
              <a:t>jika</a:t>
            </a:r>
            <a:r>
              <a:rPr lang="en-ID" sz="1600" dirty="0"/>
              <a:t> </a:t>
            </a:r>
            <a:r>
              <a:rPr lang="en-ID" sz="1600" dirty="0" err="1"/>
              <a:t>dalam</a:t>
            </a:r>
            <a:r>
              <a:rPr lang="en-ID" sz="1600" dirty="0"/>
              <a:t> </a:t>
            </a:r>
            <a:r>
              <a:rPr lang="en-ID" sz="1600" dirty="0" err="1"/>
              <a:t>keadaan</a:t>
            </a:r>
            <a:r>
              <a:rPr lang="en-ID" sz="1600" dirty="0"/>
              <a:t> </a:t>
            </a:r>
            <a:r>
              <a:rPr lang="en-ID" sz="1600" dirty="0" err="1"/>
              <a:t>panjang</a:t>
            </a:r>
            <a:r>
              <a:rPr lang="en-ID" sz="1600" dirty="0"/>
              <a:t>.</a:t>
            </a:r>
          </a:p>
          <a:p>
            <a:pPr marL="342900" indent="103188">
              <a:buAutoNum type="arabicParenR"/>
            </a:pPr>
            <a:r>
              <a:rPr lang="en-ID" sz="1600" dirty="0" err="1"/>
              <a:t>Mencukur</a:t>
            </a:r>
            <a:r>
              <a:rPr lang="en-ID" sz="1600" dirty="0"/>
              <a:t> </a:t>
            </a:r>
            <a:r>
              <a:rPr lang="en-ID" sz="1600" dirty="0" err="1"/>
              <a:t>bulu</a:t>
            </a:r>
            <a:r>
              <a:rPr lang="en-ID" sz="1600" dirty="0"/>
              <a:t> </a:t>
            </a:r>
            <a:r>
              <a:rPr lang="en-ID" sz="1600" dirty="0" err="1"/>
              <a:t>ketiak</a:t>
            </a:r>
            <a:r>
              <a:rPr lang="en-ID" sz="1600" dirty="0"/>
              <a:t>, dan </a:t>
            </a:r>
            <a:r>
              <a:rPr lang="en-ID" sz="1600" dirty="0" err="1"/>
              <a:t>kalau</a:t>
            </a:r>
            <a:r>
              <a:rPr lang="en-ID" sz="1600" dirty="0"/>
              <a:t> </a:t>
            </a:r>
            <a:r>
              <a:rPr lang="en-ID" sz="1600" dirty="0" err="1"/>
              <a:t>tidak</a:t>
            </a:r>
            <a:r>
              <a:rPr lang="en-ID" sz="1600" dirty="0"/>
              <a:t> </a:t>
            </a:r>
            <a:r>
              <a:rPr lang="en-ID" sz="1600" dirty="0" err="1"/>
              <a:t>lebat</a:t>
            </a:r>
            <a:r>
              <a:rPr lang="en-ID" sz="1600" dirty="0"/>
              <a:t> </a:t>
            </a:r>
            <a:r>
              <a:rPr lang="en-ID" sz="1600" dirty="0" err="1"/>
              <a:t>sebaiknya</a:t>
            </a:r>
            <a:r>
              <a:rPr lang="en-ID" sz="1600" dirty="0"/>
              <a:t> </a:t>
            </a:r>
            <a:r>
              <a:rPr lang="en-ID" sz="1600" dirty="0" err="1"/>
              <a:t>dicabut</a:t>
            </a:r>
            <a:r>
              <a:rPr lang="en-ID" sz="1600" dirty="0"/>
              <a:t> </a:t>
            </a:r>
            <a:r>
              <a:rPr lang="en-ID" sz="1600" dirty="0" err="1"/>
              <a:t>saja</a:t>
            </a:r>
            <a:r>
              <a:rPr lang="en-ID" sz="1600" dirty="0"/>
              <a:t>.</a:t>
            </a:r>
          </a:p>
          <a:p>
            <a:pPr marL="342900" indent="103188">
              <a:buAutoNum type="arabicParenR"/>
            </a:pPr>
            <a:r>
              <a:rPr lang="en-ID" sz="1600" dirty="0" err="1"/>
              <a:t>Merapikan</a:t>
            </a:r>
            <a:r>
              <a:rPr lang="en-ID" sz="1600" dirty="0"/>
              <a:t> kumis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laki-laki</a:t>
            </a:r>
            <a:r>
              <a:rPr lang="en-ID" sz="1600" dirty="0"/>
              <a:t>. </a:t>
            </a:r>
          </a:p>
          <a:p>
            <a:pPr marL="342900" indent="103188">
              <a:buAutoNum type="arabicParenR"/>
            </a:pPr>
            <a:r>
              <a:rPr lang="en-ID" sz="1600" dirty="0" err="1"/>
              <a:t>Membersihkan</a:t>
            </a:r>
            <a:r>
              <a:rPr lang="en-ID" sz="1600" dirty="0"/>
              <a:t> </a:t>
            </a:r>
            <a:r>
              <a:rPr lang="en-ID" sz="1600" dirty="0" err="1"/>
              <a:t>hidung</a:t>
            </a:r>
            <a:r>
              <a:rPr lang="en-ID" sz="1600" dirty="0"/>
              <a:t> dan </a:t>
            </a:r>
            <a:r>
              <a:rPr lang="en-ID" sz="1600" dirty="0" err="1"/>
              <a:t>mulut</a:t>
            </a:r>
            <a:r>
              <a:rPr lang="en-ID" sz="1600" dirty="0"/>
              <a:t>, </a:t>
            </a:r>
            <a:r>
              <a:rPr lang="en-ID" sz="1600" dirty="0" err="1"/>
              <a:t>serta</a:t>
            </a:r>
            <a:r>
              <a:rPr lang="en-ID" sz="1600" dirty="0"/>
              <a:t> </a:t>
            </a:r>
            <a:r>
              <a:rPr lang="en-ID" sz="1600" dirty="0" err="1"/>
              <a:t>menutupnya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kapas</a:t>
            </a:r>
            <a:r>
              <a:rPr lang="en-ID" sz="1600" dirty="0"/>
              <a:t>.</a:t>
            </a:r>
          </a:p>
          <a:p>
            <a:pPr marL="342900" indent="103188">
              <a:buAutoNum type="arabicParenR"/>
            </a:pPr>
            <a:r>
              <a:rPr lang="en-ID" sz="1600" dirty="0" err="1"/>
              <a:t>Menyiapkan</a:t>
            </a:r>
            <a:r>
              <a:rPr lang="en-ID" sz="1600" dirty="0"/>
              <a:t> air dan </a:t>
            </a:r>
            <a:r>
              <a:rPr lang="en-ID" sz="1600" dirty="0" err="1"/>
              <a:t>disunahkan</a:t>
            </a:r>
            <a:r>
              <a:rPr lang="en-ID" sz="1600" dirty="0"/>
              <a:t> </a:t>
            </a:r>
            <a:r>
              <a:rPr lang="en-ID" sz="1600" dirty="0" err="1"/>
              <a:t>ditambah</a:t>
            </a:r>
            <a:r>
              <a:rPr lang="en-ID" sz="1600" dirty="0"/>
              <a:t> </a:t>
            </a:r>
            <a:r>
              <a:rPr lang="en-ID" sz="1600" dirty="0" err="1"/>
              <a:t>wangi-wangian</a:t>
            </a:r>
            <a:r>
              <a:rPr lang="en-ID" sz="1600" dirty="0"/>
              <a:t> dan </a:t>
            </a:r>
            <a:r>
              <a:rPr lang="en-ID" sz="1600" dirty="0" err="1"/>
              <a:t>sabun</a:t>
            </a:r>
            <a:r>
              <a:rPr lang="en-ID" sz="1600" dirty="0"/>
              <a:t>. </a:t>
            </a:r>
          </a:p>
          <a:p>
            <a:pPr marL="342900" indent="103188">
              <a:buAutoNum type="arabicParenR"/>
            </a:pPr>
            <a:endParaRPr lang="en-ID" sz="1600" dirty="0"/>
          </a:p>
        </p:txBody>
      </p:sp>
    </p:spTree>
    <p:extLst>
      <p:ext uri="{BB962C8B-B14F-4D97-AF65-F5344CB8AC3E}">
        <p14:creationId xmlns:p14="http://schemas.microsoft.com/office/powerpoint/2010/main" val="375809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2817"/>
            <a:ext cx="4040791" cy="5052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-534618" y="220272"/>
            <a:ext cx="533205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Kewajiban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terhadap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Jenazah</a:t>
            </a:r>
            <a:endParaRPr lang="en-GB" sz="2000" b="1" i="1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432CAEC-2176-4333-848B-89DABF89F77E}"/>
              </a:ext>
            </a:extLst>
          </p:cNvPr>
          <p:cNvSpPr txBox="1"/>
          <p:nvPr/>
        </p:nvSpPr>
        <p:spPr>
          <a:xfrm>
            <a:off x="495300" y="911586"/>
            <a:ext cx="81534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1600" b="1" dirty="0"/>
              <a:t>d. </a:t>
            </a:r>
            <a:r>
              <a:rPr lang="en-ID" sz="1600" b="1" dirty="0" err="1"/>
              <a:t>Memandikan</a:t>
            </a:r>
            <a:r>
              <a:rPr lang="en-ID" sz="1600" b="1" dirty="0"/>
              <a:t> </a:t>
            </a:r>
            <a:r>
              <a:rPr lang="en-ID" sz="1600" b="1" dirty="0" err="1"/>
              <a:t>jenazah</a:t>
            </a:r>
            <a:r>
              <a:rPr lang="en-ID" sz="1600" b="1" dirty="0"/>
              <a:t> </a:t>
            </a:r>
          </a:p>
          <a:p>
            <a:pPr marL="342900" indent="-342900">
              <a:buAutoNum type="arabicParenR"/>
            </a:pP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dibersihkan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najis</a:t>
            </a:r>
            <a:r>
              <a:rPr lang="en-ID" sz="1600" dirty="0"/>
              <a:t>. </a:t>
            </a:r>
            <a:r>
              <a:rPr lang="en-ID" sz="1600" dirty="0" err="1"/>
              <a:t>menggunakan</a:t>
            </a:r>
            <a:r>
              <a:rPr lang="en-ID" sz="1600" dirty="0"/>
              <a:t> </a:t>
            </a:r>
            <a:r>
              <a:rPr lang="en-ID" sz="1600" dirty="0" err="1"/>
              <a:t>kain</a:t>
            </a:r>
            <a:r>
              <a:rPr lang="en-ID" sz="1600" dirty="0"/>
              <a:t> </a:t>
            </a:r>
            <a:r>
              <a:rPr lang="en-ID" sz="1600" dirty="0" err="1"/>
              <a:t>untuk</a:t>
            </a:r>
            <a:r>
              <a:rPr lang="en-ID" sz="1600" dirty="0"/>
              <a:t> </a:t>
            </a:r>
            <a:r>
              <a:rPr lang="en-ID" sz="1600" dirty="0" err="1"/>
              <a:t>membersihkan</a:t>
            </a:r>
            <a:r>
              <a:rPr lang="en-ID" sz="1600" dirty="0"/>
              <a:t> </a:t>
            </a:r>
            <a:r>
              <a:rPr lang="en-ID" sz="1600" dirty="0" err="1"/>
              <a:t>bagian</a:t>
            </a:r>
            <a:r>
              <a:rPr lang="en-ID" sz="1600" dirty="0"/>
              <a:t> </a:t>
            </a:r>
            <a:r>
              <a:rPr lang="en-ID" sz="1600" dirty="0" err="1"/>
              <a:t>tubuh</a:t>
            </a:r>
            <a:r>
              <a:rPr lang="en-ID" sz="1600" dirty="0"/>
              <a:t> </a:t>
            </a:r>
            <a:r>
              <a:rPr lang="en-ID" sz="1600" dirty="0" err="1"/>
              <a:t>tertentu</a:t>
            </a:r>
            <a:r>
              <a:rPr lang="en-ID" sz="1600" dirty="0"/>
              <a:t>. Lalu </a:t>
            </a:r>
            <a:r>
              <a:rPr lang="en-ID" sz="1600" dirty="0" err="1"/>
              <a:t>bersihkan</a:t>
            </a:r>
            <a:r>
              <a:rPr lang="en-ID" sz="1600" dirty="0"/>
              <a:t> kuku, </a:t>
            </a:r>
            <a:r>
              <a:rPr lang="en-ID" sz="1600" dirty="0" err="1"/>
              <a:t>gigi</a:t>
            </a:r>
            <a:r>
              <a:rPr lang="en-ID" sz="1600" dirty="0"/>
              <a:t>, dan </a:t>
            </a:r>
            <a:r>
              <a:rPr lang="en-ID" sz="1600" dirty="0" err="1"/>
              <a:t>lubang</a:t>
            </a:r>
            <a:r>
              <a:rPr lang="en-ID" sz="1600" dirty="0"/>
              <a:t> </a:t>
            </a:r>
            <a:r>
              <a:rPr lang="en-ID" sz="1600" dirty="0" err="1"/>
              <a:t>telinga</a:t>
            </a:r>
            <a:r>
              <a:rPr lang="en-ID" sz="1600" dirty="0"/>
              <a:t> </a:t>
            </a:r>
            <a:r>
              <a:rPr lang="en-ID" sz="1600" dirty="0" err="1"/>
              <a:t>sehingga</a:t>
            </a:r>
            <a:r>
              <a:rPr lang="en-ID" sz="1600" dirty="0"/>
              <a:t> </a:t>
            </a:r>
            <a:r>
              <a:rPr lang="en-ID" sz="1600" dirty="0" err="1"/>
              <a:t>semua</a:t>
            </a:r>
            <a:r>
              <a:rPr lang="en-ID" sz="1600" dirty="0"/>
              <a:t> </a:t>
            </a:r>
            <a:r>
              <a:rPr lang="en-ID" sz="1600" dirty="0" err="1"/>
              <a:t>kotoran</a:t>
            </a:r>
            <a:r>
              <a:rPr lang="en-ID" sz="1600" dirty="0"/>
              <a:t> dan </a:t>
            </a:r>
            <a:r>
              <a:rPr lang="en-ID" sz="1600" dirty="0" err="1"/>
              <a:t>najis</a:t>
            </a:r>
            <a:r>
              <a:rPr lang="en-ID" sz="1600" dirty="0"/>
              <a:t> </a:t>
            </a:r>
            <a:r>
              <a:rPr lang="en-ID" sz="1600" dirty="0" err="1"/>
              <a:t>hilang</a:t>
            </a:r>
            <a:r>
              <a:rPr lang="en-ID" sz="1600" dirty="0"/>
              <a:t>. </a:t>
            </a:r>
          </a:p>
          <a:p>
            <a:pPr marL="342900" indent="-342900">
              <a:buAutoNum type="arabicParenR"/>
            </a:pPr>
            <a:r>
              <a:rPr lang="en-ID" sz="1600" dirty="0" err="1"/>
              <a:t>Bersihkan</a:t>
            </a:r>
            <a:r>
              <a:rPr lang="en-ID" sz="1600" dirty="0"/>
              <a:t> </a:t>
            </a:r>
            <a:r>
              <a:rPr lang="en-ID" sz="1600" dirty="0" err="1"/>
              <a:t>isi</a:t>
            </a:r>
            <a:r>
              <a:rPr lang="en-ID" sz="1600" dirty="0"/>
              <a:t> </a:t>
            </a:r>
            <a:r>
              <a:rPr lang="en-ID" sz="1600" dirty="0" err="1"/>
              <a:t>perut</a:t>
            </a:r>
            <a:r>
              <a:rPr lang="en-ID" sz="1600" dirty="0"/>
              <a:t> </a:t>
            </a:r>
            <a:r>
              <a:rPr lang="en-ID" sz="1600" dirty="0" err="1"/>
              <a:t>dengan</a:t>
            </a:r>
            <a:r>
              <a:rPr lang="en-ID" sz="1600" dirty="0"/>
              <a:t> </a:t>
            </a:r>
            <a:r>
              <a:rPr lang="en-ID" sz="1600" dirty="0" err="1"/>
              <a:t>tangan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 yang </a:t>
            </a:r>
            <a:r>
              <a:rPr lang="en-ID" sz="1600" dirty="0" err="1"/>
              <a:t>telah</a:t>
            </a:r>
            <a:r>
              <a:rPr lang="en-ID" sz="1600" dirty="0"/>
              <a:t> </a:t>
            </a:r>
            <a:r>
              <a:rPr lang="en-ID" sz="1600" dirty="0" err="1"/>
              <a:t>terbalut</a:t>
            </a:r>
            <a:r>
              <a:rPr lang="en-ID" sz="1600" dirty="0"/>
              <a:t> </a:t>
            </a:r>
            <a:r>
              <a:rPr lang="en-ID" sz="1600" dirty="0" err="1"/>
              <a:t>kain</a:t>
            </a:r>
            <a:r>
              <a:rPr lang="en-ID" sz="1600" dirty="0"/>
              <a:t>. </a:t>
            </a:r>
            <a:r>
              <a:rPr lang="en-ID" sz="1600" dirty="0" err="1"/>
              <a:t>Angkat</a:t>
            </a:r>
            <a:r>
              <a:rPr lang="en-ID" sz="1600" dirty="0"/>
              <a:t> </a:t>
            </a:r>
            <a:r>
              <a:rPr lang="en-ID" sz="1600" dirty="0" err="1"/>
              <a:t>sedikit</a:t>
            </a:r>
            <a:r>
              <a:rPr lang="en-ID" sz="1600" dirty="0"/>
              <a:t> </a:t>
            </a:r>
            <a:r>
              <a:rPr lang="en-ID" sz="1600" dirty="0" err="1"/>
              <a:t>tubuh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, </a:t>
            </a:r>
            <a:r>
              <a:rPr lang="en-ID" sz="1600" dirty="0" err="1"/>
              <a:t>tekan</a:t>
            </a:r>
            <a:r>
              <a:rPr lang="en-ID" sz="1600" dirty="0"/>
              <a:t> </a:t>
            </a:r>
            <a:r>
              <a:rPr lang="en-ID" sz="1600" dirty="0" err="1"/>
              <a:t>perutnya</a:t>
            </a:r>
            <a:r>
              <a:rPr lang="en-ID" sz="1600" dirty="0"/>
              <a:t> </a:t>
            </a:r>
            <a:r>
              <a:rPr lang="en-ID" sz="1600" dirty="0" err="1"/>
              <a:t>perlahan</a:t>
            </a:r>
            <a:r>
              <a:rPr lang="en-ID" sz="1600" dirty="0"/>
              <a:t> </a:t>
            </a:r>
            <a:r>
              <a:rPr lang="en-ID" sz="1600" dirty="0" err="1"/>
              <a:t>sebanyak</a:t>
            </a:r>
            <a:r>
              <a:rPr lang="en-ID" sz="1600" dirty="0"/>
              <a:t> </a:t>
            </a:r>
            <a:r>
              <a:rPr lang="en-ID" sz="1600" dirty="0" err="1"/>
              <a:t>tiga</a:t>
            </a:r>
            <a:r>
              <a:rPr lang="en-ID" sz="1600" dirty="0"/>
              <a:t> kali </a:t>
            </a:r>
            <a:r>
              <a:rPr lang="en-ID" sz="1600" dirty="0" err="1"/>
              <a:t>hingga</a:t>
            </a:r>
            <a:r>
              <a:rPr lang="en-ID" sz="1600" dirty="0"/>
              <a:t> </a:t>
            </a:r>
            <a:r>
              <a:rPr lang="en-ID" sz="1600" dirty="0" err="1"/>
              <a:t>keluar</a:t>
            </a:r>
            <a:r>
              <a:rPr lang="en-ID" sz="1600" dirty="0"/>
              <a:t> </a:t>
            </a:r>
            <a:r>
              <a:rPr lang="en-ID" sz="1600" dirty="0" err="1"/>
              <a:t>kotorannya</a:t>
            </a:r>
            <a:r>
              <a:rPr lang="en-ID" sz="1600" dirty="0"/>
              <a:t>. </a:t>
            </a:r>
            <a:r>
              <a:rPr lang="en-ID" sz="1600" dirty="0" err="1"/>
              <a:t>Bersihkan</a:t>
            </a:r>
            <a:r>
              <a:rPr lang="en-ID" sz="1600" dirty="0"/>
              <a:t> </a:t>
            </a:r>
            <a:r>
              <a:rPr lang="en-ID" sz="1600" dirty="0" err="1"/>
              <a:t>kotoran</a:t>
            </a:r>
            <a:r>
              <a:rPr lang="en-ID" sz="1600" dirty="0"/>
              <a:t> </a:t>
            </a:r>
            <a:r>
              <a:rPr lang="en-ID" sz="1600" dirty="0" err="1"/>
              <a:t>lalu</a:t>
            </a:r>
            <a:r>
              <a:rPr lang="en-ID" sz="1600" dirty="0"/>
              <a:t> </a:t>
            </a:r>
            <a:r>
              <a:rPr lang="en-ID" sz="1600" dirty="0" err="1"/>
              <a:t>disiram</a:t>
            </a:r>
            <a:r>
              <a:rPr lang="en-ID" sz="1600" dirty="0"/>
              <a:t>.</a:t>
            </a:r>
          </a:p>
          <a:p>
            <a:pPr marL="342900" indent="-342900">
              <a:buAutoNum type="arabicParenR"/>
            </a:pPr>
            <a:r>
              <a:rPr lang="en-ID" sz="1600" dirty="0"/>
              <a:t>Cara </a:t>
            </a:r>
            <a:r>
              <a:rPr lang="en-ID" sz="1600" dirty="0" err="1"/>
              <a:t>membersihkannya</a:t>
            </a:r>
            <a:r>
              <a:rPr lang="en-ID" sz="1600" dirty="0"/>
              <a:t>,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dimiringkan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r>
              <a:rPr lang="en-ID" sz="1600" dirty="0"/>
              <a:t> (</a:t>
            </a:r>
            <a:r>
              <a:rPr lang="en-ID" sz="1600" dirty="0" err="1"/>
              <a:t>sisi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r>
              <a:rPr lang="en-ID" sz="1600" dirty="0"/>
              <a:t> di </a:t>
            </a:r>
            <a:r>
              <a:rPr lang="en-ID" sz="1600" dirty="0" err="1"/>
              <a:t>bawah</a:t>
            </a:r>
            <a:r>
              <a:rPr lang="en-ID" sz="1600" dirty="0"/>
              <a:t>), </a:t>
            </a:r>
            <a:r>
              <a:rPr lang="en-ID" sz="1600" dirty="0" err="1"/>
              <a:t>lalu</a:t>
            </a:r>
            <a:r>
              <a:rPr lang="en-ID" sz="1600" dirty="0"/>
              <a:t> </a:t>
            </a:r>
            <a:r>
              <a:rPr lang="en-ID" sz="1600" dirty="0" err="1"/>
              <a:t>bersihkan</a:t>
            </a:r>
            <a:r>
              <a:rPr lang="en-ID" sz="1600" dirty="0"/>
              <a:t> </a:t>
            </a:r>
            <a:r>
              <a:rPr lang="en-ID" sz="1600" dirty="0" err="1"/>
              <a:t>kotorannya</a:t>
            </a:r>
            <a:r>
              <a:rPr lang="en-ID" sz="1600" dirty="0"/>
              <a:t>. </a:t>
            </a:r>
            <a:r>
              <a:rPr lang="en-ID" sz="1600" dirty="0" err="1"/>
              <a:t>Kemudian</a:t>
            </a:r>
            <a:r>
              <a:rPr lang="en-ID" sz="1600" dirty="0"/>
              <a:t> </a:t>
            </a:r>
            <a:r>
              <a:rPr lang="en-ID" sz="1600" dirty="0" err="1"/>
              <a:t>dimiringkan</a:t>
            </a:r>
            <a:r>
              <a:rPr lang="en-ID" sz="1600" dirty="0"/>
              <a:t> </a:t>
            </a:r>
            <a:r>
              <a:rPr lang="en-ID" sz="1600" dirty="0" err="1"/>
              <a:t>ke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 (</a:t>
            </a:r>
            <a:r>
              <a:rPr lang="en-ID" sz="1600" dirty="0" err="1"/>
              <a:t>sisi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 di </a:t>
            </a:r>
            <a:r>
              <a:rPr lang="en-ID" sz="1600" dirty="0" err="1"/>
              <a:t>bawah</a:t>
            </a:r>
            <a:r>
              <a:rPr lang="en-ID" sz="1600" dirty="0"/>
              <a:t>), </a:t>
            </a:r>
            <a:r>
              <a:rPr lang="en-ID" sz="1600" dirty="0" err="1"/>
              <a:t>lalu</a:t>
            </a:r>
            <a:r>
              <a:rPr lang="en-ID" sz="1600" dirty="0"/>
              <a:t> </a:t>
            </a:r>
            <a:r>
              <a:rPr lang="en-ID" sz="1600" dirty="0" err="1"/>
              <a:t>bersihkan</a:t>
            </a:r>
            <a:r>
              <a:rPr lang="en-ID" sz="1600" dirty="0"/>
              <a:t> </a:t>
            </a:r>
            <a:r>
              <a:rPr lang="en-ID" sz="1600" dirty="0" err="1"/>
              <a:t>kotorannya</a:t>
            </a:r>
            <a:r>
              <a:rPr lang="en-ID" sz="1600" dirty="0"/>
              <a:t>.</a:t>
            </a:r>
          </a:p>
          <a:p>
            <a:pPr marL="342900" indent="-342900">
              <a:buAutoNum type="arabicParenR"/>
            </a:pPr>
            <a:r>
              <a:rPr lang="en-ID" sz="1600" dirty="0" err="1"/>
              <a:t>Siramlah</a:t>
            </a:r>
            <a:r>
              <a:rPr lang="en-ID" sz="1600" dirty="0"/>
              <a:t> </a:t>
            </a:r>
            <a:r>
              <a:rPr lang="en-ID" sz="1600" dirty="0" err="1"/>
              <a:t>jenazah</a:t>
            </a:r>
            <a:r>
              <a:rPr lang="en-ID" sz="1600" dirty="0"/>
              <a:t> </a:t>
            </a:r>
            <a:r>
              <a:rPr lang="en-ID" sz="1600" dirty="0" err="1"/>
              <a:t>perlahan</a:t>
            </a:r>
            <a:r>
              <a:rPr lang="en-ID" sz="1600" dirty="0"/>
              <a:t> </a:t>
            </a:r>
            <a:r>
              <a:rPr lang="en-ID" sz="1600" dirty="0" err="1"/>
              <a:t>mulai</a:t>
            </a:r>
            <a:r>
              <a:rPr lang="en-ID" sz="1600" dirty="0"/>
              <a:t> </a:t>
            </a:r>
            <a:r>
              <a:rPr lang="en-ID" sz="1600" dirty="0" err="1"/>
              <a:t>dari</a:t>
            </a:r>
            <a:r>
              <a:rPr lang="en-ID" sz="1600" dirty="0"/>
              <a:t> </a:t>
            </a:r>
            <a:r>
              <a:rPr lang="en-ID" sz="1600" dirty="0" err="1"/>
              <a:t>kepala</a:t>
            </a:r>
            <a:r>
              <a:rPr lang="en-ID" sz="1600" dirty="0"/>
              <a:t> </a:t>
            </a:r>
            <a:r>
              <a:rPr lang="en-ID" sz="1600" dirty="0" err="1"/>
              <a:t>lalu</a:t>
            </a:r>
            <a:r>
              <a:rPr lang="en-ID" sz="1600" dirty="0"/>
              <a:t> </a:t>
            </a:r>
            <a:r>
              <a:rPr lang="en-ID" sz="1600" dirty="0" err="1"/>
              <a:t>tubuh</a:t>
            </a:r>
            <a:r>
              <a:rPr lang="en-ID" sz="1600" dirty="0"/>
              <a:t> </a:t>
            </a:r>
            <a:r>
              <a:rPr lang="en-ID" sz="1600" dirty="0" err="1"/>
              <a:t>sebelah</a:t>
            </a:r>
            <a:r>
              <a:rPr lang="en-ID" sz="1600" dirty="0"/>
              <a:t> </a:t>
            </a:r>
            <a:r>
              <a:rPr lang="en-ID" sz="1600" dirty="0" err="1"/>
              <a:t>kanan</a:t>
            </a:r>
            <a:r>
              <a:rPr lang="en-ID" sz="1600" dirty="0"/>
              <a:t> </a:t>
            </a:r>
            <a:r>
              <a:rPr lang="en-ID" sz="1600" dirty="0" err="1"/>
              <a:t>sambil</a:t>
            </a:r>
            <a:r>
              <a:rPr lang="en-ID" sz="1600" dirty="0"/>
              <a:t> </a:t>
            </a:r>
            <a:r>
              <a:rPr lang="en-ID" sz="1600" dirty="0" err="1"/>
              <a:t>dibaringkan</a:t>
            </a:r>
            <a:r>
              <a:rPr lang="en-ID" sz="1600" dirty="0"/>
              <a:t>, dan </a:t>
            </a:r>
            <a:r>
              <a:rPr lang="en-ID" sz="1600" dirty="0" err="1"/>
              <a:t>seterusnya</a:t>
            </a:r>
            <a:r>
              <a:rPr lang="en-ID" sz="1600" dirty="0"/>
              <a:t> </a:t>
            </a:r>
            <a:r>
              <a:rPr lang="en-ID" sz="1600" dirty="0" err="1"/>
              <a:t>sebelah</a:t>
            </a:r>
            <a:r>
              <a:rPr lang="en-ID" sz="1600" dirty="0"/>
              <a:t> </a:t>
            </a:r>
            <a:r>
              <a:rPr lang="en-ID" sz="1600" dirty="0" err="1"/>
              <a:t>kiri</a:t>
            </a:r>
            <a:r>
              <a:rPr lang="en-ID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77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2919</TotalTime>
  <Words>2761</Words>
  <Application>Microsoft Office PowerPoint</Application>
  <PresentationFormat>On-screen Show (16:9)</PresentationFormat>
  <Paragraphs>213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ae_Ouhod</vt:lpstr>
      <vt:lpstr>Arial</vt:lpstr>
      <vt:lpstr>Calibri</vt:lpstr>
      <vt:lpstr>LPMQ Isep Misbah</vt:lpstr>
      <vt:lpstr>Muli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Miura Sekar Nurindra</cp:lastModifiedBy>
  <cp:revision>280</cp:revision>
  <cp:lastPrinted>2022-04-09T01:52:42Z</cp:lastPrinted>
  <dcterms:created xsi:type="dcterms:W3CDTF">2022-01-17T01:37:52Z</dcterms:created>
  <dcterms:modified xsi:type="dcterms:W3CDTF">2024-07-22T06:15:06Z</dcterms:modified>
</cp:coreProperties>
</file>