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8" r:id="rId2"/>
    <p:sldId id="281" r:id="rId3"/>
    <p:sldId id="282" r:id="rId4"/>
    <p:sldId id="283" r:id="rId5"/>
    <p:sldId id="298" r:id="rId6"/>
    <p:sldId id="300" r:id="rId7"/>
    <p:sldId id="301" r:id="rId8"/>
    <p:sldId id="299" r:id="rId9"/>
    <p:sldId id="302" r:id="rId10"/>
    <p:sldId id="303" r:id="rId11"/>
    <p:sldId id="304" r:id="rId12"/>
    <p:sldId id="305" r:id="rId13"/>
    <p:sldId id="306" r:id="rId14"/>
    <p:sldId id="307" r:id="rId15"/>
    <p:sldId id="309" r:id="rId16"/>
    <p:sldId id="310" r:id="rId17"/>
    <p:sldId id="308" r:id="rId18"/>
    <p:sldId id="311" r:id="rId19"/>
    <p:sldId id="293" r:id="rId20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804B"/>
    <a:srgbClr val="C9C011"/>
    <a:srgbClr val="CCFF66"/>
    <a:srgbClr val="15C06A"/>
    <a:srgbClr val="26A8DF"/>
    <a:srgbClr val="B1CE37"/>
    <a:srgbClr val="00C06A"/>
    <a:srgbClr val="40BF38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178" autoAdjust="0"/>
  </p:normalViewPr>
  <p:slideViewPr>
    <p:cSldViewPr>
      <p:cViewPr>
        <p:scale>
          <a:sx n="40" d="100"/>
          <a:sy n="40" d="100"/>
        </p:scale>
        <p:origin x="2040" y="6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Al-Qur’an </a:t>
            </a:r>
            <a:r>
              <a:rPr lang="en-US" b="1" dirty="0" err="1">
                <a:solidFill>
                  <a:srgbClr val="B1CE37"/>
                </a:solidFill>
                <a:cs typeface="Arial" pitchFamily="34" charset="0"/>
              </a:rPr>
              <a:t>dan</a:t>
            </a: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B1CE37"/>
                </a:solidFill>
                <a:cs typeface="Arial" pitchFamily="34" charset="0"/>
              </a:rPr>
              <a:t>Hadis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6239" y="3108946"/>
            <a:ext cx="193303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</a:t>
            </a:r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</a:rPr>
              <a:t>KELAS IX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B3284C-6A94-41C6-82E0-C8B27A1D40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1" b="25674"/>
          <a:stretch/>
        </p:blipFill>
        <p:spPr>
          <a:xfrm>
            <a:off x="1500734" y="916244"/>
            <a:ext cx="2304296" cy="313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Mutaffifin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/83: 1-17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304800" y="1202825"/>
            <a:ext cx="8453036" cy="820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4. </a:t>
            </a:r>
            <a:r>
              <a:rPr lang="en-ID" sz="1700" b="1" dirty="0" err="1"/>
              <a:t>Memahami</a:t>
            </a:r>
            <a:r>
              <a:rPr lang="en-ID" sz="1700" b="1" dirty="0"/>
              <a:t> Isi </a:t>
            </a:r>
            <a:r>
              <a:rPr lang="en-ID" sz="1700" b="1" dirty="0" err="1"/>
              <a:t>Kandungan</a:t>
            </a:r>
            <a:r>
              <a:rPr lang="en-ID" sz="1700" b="1" dirty="0"/>
              <a:t> Q.S. Al-</a:t>
            </a:r>
            <a:r>
              <a:rPr lang="en-ID" sz="1700" b="1" dirty="0" err="1"/>
              <a:t>Mutaffifin</a:t>
            </a:r>
            <a:r>
              <a:rPr lang="en-ID" sz="1700" b="1" dirty="0"/>
              <a:t>/83:1-17 </a:t>
            </a:r>
            <a:r>
              <a:rPr lang="en-ID" sz="1700" b="1" dirty="0" err="1"/>
              <a:t>tentang</a:t>
            </a:r>
            <a:r>
              <a:rPr lang="en-ID" sz="1700" b="1" dirty="0"/>
              <a:t> </a:t>
            </a:r>
            <a:r>
              <a:rPr lang="en-ID" sz="1700" b="1" dirty="0" err="1"/>
              <a:t>Jujur</a:t>
            </a:r>
            <a:r>
              <a:rPr lang="en-ID" sz="1700" b="1" dirty="0"/>
              <a:t> </a:t>
            </a:r>
            <a:r>
              <a:rPr lang="en-ID" sz="1700" b="1" dirty="0" err="1"/>
              <a:t>dalam</a:t>
            </a:r>
            <a:r>
              <a:rPr lang="en-ID" sz="1700" b="1" dirty="0"/>
              <a:t> </a:t>
            </a:r>
            <a:r>
              <a:rPr lang="en-ID" sz="1700" b="1" dirty="0" err="1"/>
              <a:t>Muamalah</a:t>
            </a:r>
            <a:endParaRPr lang="en-ID" sz="1700" b="1" dirty="0"/>
          </a:p>
          <a:p>
            <a:pPr lvl="0" algn="just">
              <a:spcAft>
                <a:spcPts val="1600"/>
              </a:spcAft>
            </a:pPr>
            <a:endParaRPr lang="en-ID" sz="1700" b="1" dirty="0"/>
          </a:p>
        </p:txBody>
      </p:sp>
      <p:sp>
        <p:nvSpPr>
          <p:cNvPr id="2" name="Kotak Teks 10">
            <a:extLst>
              <a:ext uri="{FF2B5EF4-FFF2-40B4-BE49-F238E27FC236}">
                <a16:creationId xmlns:a16="http://schemas.microsoft.com/office/drawing/2014/main" id="{B3EC572C-686E-E4F2-71A3-BA71AF7072DC}"/>
              </a:ext>
            </a:extLst>
          </p:cNvPr>
          <p:cNvSpPr txBox="1"/>
          <p:nvPr/>
        </p:nvSpPr>
        <p:spPr>
          <a:xfrm>
            <a:off x="362101" y="1754505"/>
            <a:ext cx="8305800" cy="646986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Secara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umum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, Q.S. Al-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Mutaffifin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/83: 1-17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berisi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ancaman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kepada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orang-orang yang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suka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menipu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dan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merugikan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orang lain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dengan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cara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berbuat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curang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ketika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bermuamalah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.</a:t>
            </a:r>
          </a:p>
        </p:txBody>
      </p:sp>
      <p:sp>
        <p:nvSpPr>
          <p:cNvPr id="6" name="Google Shape;980;p58">
            <a:extLst>
              <a:ext uri="{FF2B5EF4-FFF2-40B4-BE49-F238E27FC236}">
                <a16:creationId xmlns:a16="http://schemas.microsoft.com/office/drawing/2014/main" id="{A232240F-0888-1E81-095F-E0C2BA76771D}"/>
              </a:ext>
            </a:extLst>
          </p:cNvPr>
          <p:cNvSpPr txBox="1">
            <a:spLocks/>
          </p:cNvSpPr>
          <p:nvPr/>
        </p:nvSpPr>
        <p:spPr>
          <a:xfrm>
            <a:off x="304800" y="2598179"/>
            <a:ext cx="8453036" cy="1686044"/>
          </a:xfrm>
          <a:prstGeom prst="roundRect">
            <a:avLst/>
          </a:prstGeom>
          <a:solidFill>
            <a:srgbClr val="15C06A"/>
          </a:solidFill>
          <a:ln w="19050"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Ayat 1-3 </a:t>
            </a:r>
            <a:r>
              <a:rPr lang="en-US" sz="1600" dirty="0" err="1"/>
              <a:t>berisi</a:t>
            </a:r>
            <a:r>
              <a:rPr lang="en-US" sz="1600" dirty="0"/>
              <a:t> </a:t>
            </a:r>
            <a:r>
              <a:rPr lang="en-US" sz="1600" dirty="0" err="1"/>
              <a:t>peringatan</a:t>
            </a:r>
            <a:r>
              <a:rPr lang="en-US" sz="1600" dirty="0"/>
              <a:t> </a:t>
            </a:r>
            <a:r>
              <a:rPr lang="en-US" sz="1600" dirty="0" err="1"/>
              <a:t>kepada</a:t>
            </a:r>
            <a:r>
              <a:rPr lang="en-US" sz="1600" dirty="0"/>
              <a:t> orang yang </a:t>
            </a:r>
            <a:r>
              <a:rPr lang="en-US" sz="1600" dirty="0" err="1"/>
              <a:t>suka</a:t>
            </a:r>
            <a:r>
              <a:rPr lang="en-US" sz="1600" dirty="0"/>
              <a:t> </a:t>
            </a:r>
            <a:r>
              <a:rPr lang="en-US" sz="1600" dirty="0" err="1"/>
              <a:t>berbuat</a:t>
            </a:r>
            <a:r>
              <a:rPr lang="en-US" sz="1600" dirty="0"/>
              <a:t> </a:t>
            </a:r>
            <a:r>
              <a:rPr lang="en-US" sz="1600" dirty="0" err="1"/>
              <a:t>curang</a:t>
            </a:r>
            <a:r>
              <a:rPr lang="en-US" sz="1600" dirty="0"/>
              <a:t> Ketika </a:t>
            </a:r>
            <a:r>
              <a:rPr lang="en-US" sz="1600" dirty="0" err="1"/>
              <a:t>berjualan</a:t>
            </a:r>
            <a:r>
              <a:rPr lang="en-US" sz="1600" dirty="0"/>
              <a:t> (</a:t>
            </a:r>
            <a:r>
              <a:rPr lang="en-US" sz="1600" dirty="0" err="1"/>
              <a:t>muamalah</a:t>
            </a:r>
            <a:r>
              <a:rPr lang="en-US" sz="1600" dirty="0"/>
              <a:t>). </a:t>
            </a:r>
            <a:r>
              <a:rPr lang="en-US" sz="1600" dirty="0" err="1"/>
              <a:t>Mereka</a:t>
            </a:r>
            <a:r>
              <a:rPr lang="en-US" sz="1600" dirty="0"/>
              <a:t> yang </a:t>
            </a:r>
            <a:r>
              <a:rPr lang="en-US" sz="1600" dirty="0" err="1"/>
              <a:t>suka</a:t>
            </a:r>
            <a:r>
              <a:rPr lang="en-US" sz="1600" dirty="0"/>
              <a:t> </a:t>
            </a:r>
            <a:r>
              <a:rPr lang="en-US" sz="1600" dirty="0" err="1"/>
              <a:t>berbuat</a:t>
            </a:r>
            <a:r>
              <a:rPr lang="en-US" sz="1600" dirty="0"/>
              <a:t> </a:t>
            </a:r>
            <a:r>
              <a:rPr lang="en-US" sz="1600" dirty="0" err="1"/>
              <a:t>curang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muamalah</a:t>
            </a:r>
            <a:r>
              <a:rPr lang="en-US" sz="1600" dirty="0"/>
              <a:t> </a:t>
            </a:r>
            <a:r>
              <a:rPr lang="en-US" sz="1600" dirty="0" err="1"/>
              <a:t>akan</a:t>
            </a:r>
            <a:r>
              <a:rPr lang="en-US" sz="1600" dirty="0"/>
              <a:t> </a:t>
            </a:r>
            <a:r>
              <a:rPr lang="en-US" sz="1600" dirty="0" err="1"/>
              <a:t>mendapatkan</a:t>
            </a:r>
            <a:r>
              <a:rPr lang="en-US" sz="1600" dirty="0"/>
              <a:t> </a:t>
            </a:r>
            <a:r>
              <a:rPr lang="en-US" sz="1600" dirty="0" err="1"/>
              <a:t>azab</a:t>
            </a:r>
            <a:r>
              <a:rPr lang="en-US" sz="1600" dirty="0"/>
              <a:t> yang </a:t>
            </a:r>
            <a:r>
              <a:rPr lang="en-US" sz="1600" dirty="0" err="1"/>
              <a:t>pedih</a:t>
            </a:r>
            <a:r>
              <a:rPr lang="en-US" sz="1600" dirty="0"/>
              <a:t>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Ayat </a:t>
            </a:r>
            <a:r>
              <a:rPr lang="en-US" sz="1600" dirty="0" err="1"/>
              <a:t>selanjutnya</a:t>
            </a:r>
            <a:r>
              <a:rPr lang="en-US" sz="1600" dirty="0"/>
              <a:t> </a:t>
            </a:r>
            <a:r>
              <a:rPr lang="en-US" sz="1600" dirty="0" err="1"/>
              <a:t>menjelaskan</a:t>
            </a:r>
            <a:r>
              <a:rPr lang="en-US" sz="1600" dirty="0"/>
              <a:t> orang-orang yang </a:t>
            </a:r>
            <a:r>
              <a:rPr lang="en-US" sz="1600" dirty="0" err="1"/>
              <a:t>berbuat</a:t>
            </a:r>
            <a:r>
              <a:rPr lang="en-US" sz="1600" dirty="0"/>
              <a:t> </a:t>
            </a:r>
            <a:r>
              <a:rPr lang="en-US" sz="1600" dirty="0" err="1"/>
              <a:t>curang</a:t>
            </a:r>
            <a:r>
              <a:rPr lang="en-US" sz="1600" dirty="0"/>
              <a:t> </a:t>
            </a:r>
            <a:r>
              <a:rPr lang="en-US" sz="1600" dirty="0" err="1"/>
              <a:t>sama</a:t>
            </a:r>
            <a:r>
              <a:rPr lang="en-US" sz="1600" dirty="0"/>
              <a:t> </a:t>
            </a:r>
            <a:r>
              <a:rPr lang="en-US" sz="1600" dirty="0" err="1"/>
              <a:t>sekali</a:t>
            </a:r>
            <a:r>
              <a:rPr lang="en-US" sz="1600" dirty="0"/>
              <a:t>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takut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adanya</a:t>
            </a:r>
            <a:r>
              <a:rPr lang="en-US" sz="1600" dirty="0"/>
              <a:t> </a:t>
            </a:r>
            <a:r>
              <a:rPr lang="en-US" sz="1600" dirty="0" err="1"/>
              <a:t>hari</a:t>
            </a:r>
            <a:r>
              <a:rPr lang="en-US" sz="1600" dirty="0"/>
              <a:t> </a:t>
            </a:r>
            <a:r>
              <a:rPr lang="en-US" sz="1600" dirty="0" err="1"/>
              <a:t>kiamat</a:t>
            </a:r>
            <a:r>
              <a:rPr lang="en-US" sz="1600" dirty="0"/>
              <a:t>, </a:t>
            </a:r>
            <a:r>
              <a:rPr lang="en-US" sz="1600" dirty="0" err="1"/>
              <a:t>mereka</a:t>
            </a:r>
            <a:r>
              <a:rPr lang="en-US" sz="1600" dirty="0"/>
              <a:t> </a:t>
            </a:r>
            <a:r>
              <a:rPr lang="en-US" sz="1600" dirty="0" err="1"/>
              <a:t>akan</a:t>
            </a:r>
            <a:r>
              <a:rPr lang="en-US" sz="1600" dirty="0"/>
              <a:t> </a:t>
            </a:r>
            <a:r>
              <a:rPr lang="en-US" sz="1600" dirty="0" err="1"/>
              <a:t>dibangkitkan</a:t>
            </a:r>
            <a:r>
              <a:rPr lang="en-US" sz="1600" dirty="0"/>
              <a:t> </a:t>
            </a:r>
            <a:r>
              <a:rPr lang="en-US" sz="1600" dirty="0" err="1"/>
              <a:t>dari</a:t>
            </a:r>
            <a:r>
              <a:rPr lang="en-US" sz="1600" dirty="0"/>
              <a:t> </a:t>
            </a:r>
            <a:r>
              <a:rPr lang="en-US" sz="1600" dirty="0" err="1"/>
              <a:t>kuburnya</a:t>
            </a:r>
            <a:r>
              <a:rPr lang="en-US" sz="1600" dirty="0"/>
              <a:t> </a:t>
            </a:r>
            <a:r>
              <a:rPr lang="en-US" sz="1600" dirty="0" err="1"/>
              <a:t>untuk</a:t>
            </a:r>
            <a:r>
              <a:rPr lang="en-US" sz="1600" dirty="0"/>
              <a:t> </a:t>
            </a:r>
            <a:r>
              <a:rPr lang="en-US" sz="1600" dirty="0" err="1"/>
              <a:t>diminta</a:t>
            </a:r>
            <a:r>
              <a:rPr lang="en-US" sz="1600" dirty="0"/>
              <a:t> </a:t>
            </a:r>
            <a:r>
              <a:rPr lang="en-US" sz="1600" dirty="0" err="1"/>
              <a:t>pertanggungjawaban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256849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2" grpId="0" animBg="1"/>
      <p:bldP spid="2" grpId="1" animBg="1"/>
      <p:bldP spid="6" grpId="0" build="p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Mutaffifin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/83: 1-17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304800" y="1202825"/>
            <a:ext cx="8453036" cy="820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4. </a:t>
            </a:r>
            <a:r>
              <a:rPr lang="en-ID" sz="1700" b="1" dirty="0" err="1"/>
              <a:t>Memahami</a:t>
            </a:r>
            <a:r>
              <a:rPr lang="en-ID" sz="1700" b="1" dirty="0"/>
              <a:t> Isi </a:t>
            </a:r>
            <a:r>
              <a:rPr lang="en-ID" sz="1700" b="1" dirty="0" err="1"/>
              <a:t>Kandungan</a:t>
            </a:r>
            <a:r>
              <a:rPr lang="en-ID" sz="1700" b="1" dirty="0"/>
              <a:t> Q.S. Al-</a:t>
            </a:r>
            <a:r>
              <a:rPr lang="en-ID" sz="1700" b="1" dirty="0" err="1"/>
              <a:t>Mutaffifin</a:t>
            </a:r>
            <a:r>
              <a:rPr lang="en-ID" sz="1700" b="1" dirty="0"/>
              <a:t>/83:1-17 </a:t>
            </a:r>
            <a:r>
              <a:rPr lang="en-ID" sz="1700" b="1" dirty="0" err="1"/>
              <a:t>tentang</a:t>
            </a:r>
            <a:r>
              <a:rPr lang="en-ID" sz="1700" b="1" dirty="0"/>
              <a:t> </a:t>
            </a:r>
            <a:r>
              <a:rPr lang="en-ID" sz="1700" b="1" dirty="0" err="1"/>
              <a:t>Jujur</a:t>
            </a:r>
            <a:r>
              <a:rPr lang="en-ID" sz="1700" b="1" dirty="0"/>
              <a:t> </a:t>
            </a:r>
            <a:r>
              <a:rPr lang="en-ID" sz="1700" b="1" dirty="0" err="1"/>
              <a:t>dalam</a:t>
            </a:r>
            <a:r>
              <a:rPr lang="en-ID" sz="1700" b="1" dirty="0"/>
              <a:t> </a:t>
            </a:r>
            <a:r>
              <a:rPr lang="en-ID" sz="1700" b="1" dirty="0" err="1"/>
              <a:t>Muamalah</a:t>
            </a:r>
            <a:endParaRPr lang="en-ID" sz="1700" b="1" dirty="0"/>
          </a:p>
          <a:p>
            <a:pPr lvl="0" algn="just">
              <a:spcAft>
                <a:spcPts val="1600"/>
              </a:spcAft>
            </a:pPr>
            <a:endParaRPr lang="en-ID" sz="1700" b="1" dirty="0"/>
          </a:p>
        </p:txBody>
      </p:sp>
      <p:sp>
        <p:nvSpPr>
          <p:cNvPr id="6" name="Google Shape;980;p58">
            <a:extLst>
              <a:ext uri="{FF2B5EF4-FFF2-40B4-BE49-F238E27FC236}">
                <a16:creationId xmlns:a16="http://schemas.microsoft.com/office/drawing/2014/main" id="{A232240F-0888-1E81-095F-E0C2BA76771D}"/>
              </a:ext>
            </a:extLst>
          </p:cNvPr>
          <p:cNvSpPr txBox="1">
            <a:spLocks/>
          </p:cNvSpPr>
          <p:nvPr/>
        </p:nvSpPr>
        <p:spPr>
          <a:xfrm>
            <a:off x="350069" y="1683642"/>
            <a:ext cx="8188918" cy="2600581"/>
          </a:xfrm>
          <a:prstGeom prst="roundRect">
            <a:avLst/>
          </a:prstGeom>
          <a:solidFill>
            <a:srgbClr val="15C06A"/>
          </a:solidFill>
          <a:ln w="19050"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dirty="0"/>
              <a:t>Ayat 10-17, Allah </a:t>
            </a:r>
            <a:r>
              <a:rPr lang="en-US" sz="1600" dirty="0" err="1"/>
              <a:t>Swt</a:t>
            </a:r>
            <a:r>
              <a:rPr lang="en-US" sz="1600" dirty="0"/>
              <a:t>. </a:t>
            </a:r>
            <a:r>
              <a:rPr lang="en-US" sz="1600" dirty="0" err="1"/>
              <a:t>mengancam</a:t>
            </a:r>
            <a:r>
              <a:rPr lang="en-US" sz="1600" dirty="0"/>
              <a:t> orang-orang yang </a:t>
            </a:r>
            <a:r>
              <a:rPr lang="en-US" sz="1600" dirty="0" err="1"/>
              <a:t>mendustakan</a:t>
            </a:r>
            <a:r>
              <a:rPr lang="en-US" sz="1600" dirty="0"/>
              <a:t> </a:t>
            </a:r>
            <a:r>
              <a:rPr lang="en-US" sz="1600" dirty="0" err="1"/>
              <a:t>hari</a:t>
            </a:r>
            <a:r>
              <a:rPr lang="en-US" sz="1600" dirty="0"/>
              <a:t> </a:t>
            </a:r>
            <a:r>
              <a:rPr lang="en-US" sz="1600" dirty="0" err="1"/>
              <a:t>pembalasan</a:t>
            </a:r>
            <a:r>
              <a:rPr lang="en-US" sz="1600" dirty="0"/>
              <a:t> (</a:t>
            </a:r>
            <a:r>
              <a:rPr lang="en-US" sz="1600" dirty="0" err="1"/>
              <a:t>Kiamat</a:t>
            </a:r>
            <a:r>
              <a:rPr lang="en-US" sz="1600" dirty="0"/>
              <a:t>). </a:t>
            </a:r>
            <a:r>
              <a:rPr lang="en-US" sz="1600" dirty="0" err="1"/>
              <a:t>Mereka</a:t>
            </a:r>
            <a:r>
              <a:rPr lang="en-US" sz="1600" dirty="0"/>
              <a:t> </a:t>
            </a:r>
            <a:r>
              <a:rPr lang="en-US" sz="1600" dirty="0" err="1"/>
              <a:t>akan</a:t>
            </a:r>
            <a:r>
              <a:rPr lang="en-US" sz="1600" dirty="0"/>
              <a:t> </a:t>
            </a:r>
            <a:r>
              <a:rPr lang="en-US" sz="1600" dirty="0" err="1"/>
              <a:t>dimasukkan</a:t>
            </a:r>
            <a:r>
              <a:rPr lang="en-US" sz="1600" dirty="0"/>
              <a:t> </a:t>
            </a:r>
            <a:r>
              <a:rPr lang="en-US" sz="1600" dirty="0" err="1"/>
              <a:t>ke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neraka</a:t>
            </a:r>
            <a:r>
              <a:rPr lang="en-US" sz="1600" dirty="0"/>
              <a:t> dan </a:t>
            </a:r>
            <a:r>
              <a:rPr lang="en-US" sz="1600" dirty="0" err="1"/>
              <a:t>mendapat</a:t>
            </a:r>
            <a:r>
              <a:rPr lang="en-US" sz="1600" dirty="0"/>
              <a:t> </a:t>
            </a:r>
            <a:r>
              <a:rPr lang="en-US" sz="1600" dirty="0" err="1"/>
              <a:t>azab</a:t>
            </a:r>
            <a:r>
              <a:rPr lang="en-US" sz="1600" dirty="0"/>
              <a:t> yang sangat </a:t>
            </a:r>
            <a:r>
              <a:rPr lang="en-US" sz="1600" dirty="0" err="1"/>
              <a:t>pedih</a:t>
            </a:r>
            <a:r>
              <a:rPr lang="en-US" sz="1600" dirty="0"/>
              <a:t>. </a:t>
            </a:r>
          </a:p>
          <a:p>
            <a:pPr marL="0" indent="0" algn="just">
              <a:buNone/>
            </a:pPr>
            <a:endParaRPr lang="en-US" sz="1600" dirty="0"/>
          </a:p>
          <a:p>
            <a:pPr marL="0" indent="0" algn="just">
              <a:buNone/>
            </a:pPr>
            <a:r>
              <a:rPr lang="en-US" sz="1600" dirty="0" err="1"/>
              <a:t>Mereka</a:t>
            </a:r>
            <a:r>
              <a:rPr lang="en-US" sz="1600" dirty="0"/>
              <a:t> yang </a:t>
            </a:r>
            <a:r>
              <a:rPr lang="en-US" sz="1600" dirty="0" err="1"/>
              <a:t>mendustakan</a:t>
            </a:r>
            <a:r>
              <a:rPr lang="en-US" sz="1600" dirty="0"/>
              <a:t> </a:t>
            </a:r>
            <a:r>
              <a:rPr lang="en-US" sz="1600" dirty="0" err="1"/>
              <a:t>hari</a:t>
            </a:r>
            <a:r>
              <a:rPr lang="en-US" sz="1600" dirty="0"/>
              <a:t> </a:t>
            </a:r>
            <a:r>
              <a:rPr lang="en-US" sz="1600" dirty="0" err="1"/>
              <a:t>pembalasan</a:t>
            </a:r>
            <a:r>
              <a:rPr lang="en-US" sz="1600" dirty="0"/>
              <a:t> </a:t>
            </a:r>
            <a:r>
              <a:rPr lang="en-US" sz="1600" dirty="0" err="1"/>
              <a:t>disebut</a:t>
            </a:r>
            <a:r>
              <a:rPr lang="en-US" sz="1600" dirty="0"/>
              <a:t> orang yang </a:t>
            </a:r>
            <a:r>
              <a:rPr lang="en-US" sz="1600" i="1" dirty="0" err="1"/>
              <a:t>Mu’tad</a:t>
            </a:r>
            <a:r>
              <a:rPr lang="en-US" sz="1600" dirty="0"/>
              <a:t> dan </a:t>
            </a:r>
            <a:r>
              <a:rPr lang="en-US" sz="1600" i="1" dirty="0" err="1"/>
              <a:t>asim</a:t>
            </a:r>
            <a:r>
              <a:rPr lang="en-US" sz="1600" dirty="0"/>
              <a:t>.</a:t>
            </a:r>
          </a:p>
          <a:p>
            <a:pPr marL="0" indent="0" algn="just">
              <a:buNone/>
            </a:pPr>
            <a:endParaRPr lang="en-US" sz="1600" i="1" dirty="0"/>
          </a:p>
          <a:p>
            <a:pPr marL="0" indent="0" algn="just">
              <a:buNone/>
            </a:pPr>
            <a:r>
              <a:rPr lang="en-US" sz="1600" i="1" dirty="0" err="1"/>
              <a:t>Mu’tad</a:t>
            </a:r>
            <a:r>
              <a:rPr lang="en-US" sz="1600" dirty="0"/>
              <a:t> : orang yang </a:t>
            </a:r>
            <a:r>
              <a:rPr lang="en-US" sz="1600" dirty="0" err="1"/>
              <a:t>telah</a:t>
            </a:r>
            <a:r>
              <a:rPr lang="en-US" sz="1600" dirty="0"/>
              <a:t> </a:t>
            </a:r>
            <a:r>
              <a:rPr lang="en-US" sz="1600" dirty="0" err="1"/>
              <a:t>melampaui</a:t>
            </a:r>
            <a:r>
              <a:rPr lang="en-US" sz="1600" dirty="0"/>
              <a:t> batas dan </a:t>
            </a:r>
            <a:r>
              <a:rPr lang="en-US" sz="1600" dirty="0" err="1"/>
              <a:t>melanggar</a:t>
            </a:r>
            <a:r>
              <a:rPr lang="en-US" sz="1600" dirty="0"/>
              <a:t> </a:t>
            </a:r>
            <a:r>
              <a:rPr lang="en-US" sz="1600" dirty="0" err="1"/>
              <a:t>hukum-hukum</a:t>
            </a:r>
            <a:r>
              <a:rPr lang="en-US" sz="1600" dirty="0"/>
              <a:t> Allah </a:t>
            </a:r>
            <a:r>
              <a:rPr lang="en-US" sz="1600" dirty="0" err="1"/>
              <a:t>Swt</a:t>
            </a:r>
            <a:r>
              <a:rPr lang="en-US" sz="1600" dirty="0"/>
              <a:t>.</a:t>
            </a:r>
          </a:p>
          <a:p>
            <a:pPr marL="0" indent="0" algn="just">
              <a:buNone/>
            </a:pPr>
            <a:r>
              <a:rPr lang="en-US" sz="1600" i="1" dirty="0"/>
              <a:t>Asim</a:t>
            </a:r>
            <a:r>
              <a:rPr lang="en-US" sz="1600" dirty="0"/>
              <a:t> : orang yang </a:t>
            </a:r>
            <a:r>
              <a:rPr lang="en-US" sz="1600" dirty="0" err="1"/>
              <a:t>banyak</a:t>
            </a:r>
            <a:r>
              <a:rPr lang="en-US" sz="1600" dirty="0"/>
              <a:t> </a:t>
            </a:r>
            <a:r>
              <a:rPr lang="en-US" sz="1600" dirty="0" err="1"/>
              <a:t>melakukan</a:t>
            </a:r>
            <a:r>
              <a:rPr lang="en-US" sz="1600" dirty="0"/>
              <a:t> </a:t>
            </a:r>
            <a:r>
              <a:rPr lang="en-US" sz="1600" dirty="0" err="1"/>
              <a:t>dosan</a:t>
            </a:r>
            <a:r>
              <a:rPr lang="en-US" sz="1600" dirty="0"/>
              <a:t> dan </a:t>
            </a:r>
            <a:r>
              <a:rPr lang="en-US" sz="1600" dirty="0" err="1"/>
              <a:t>mengerjakan</a:t>
            </a:r>
            <a:r>
              <a:rPr lang="en-US" sz="1600" dirty="0"/>
              <a:t> </a:t>
            </a:r>
            <a:r>
              <a:rPr lang="en-US" sz="1600" dirty="0" err="1"/>
              <a:t>hal-hal</a:t>
            </a:r>
            <a:r>
              <a:rPr lang="en-US" sz="1600" dirty="0"/>
              <a:t> yang </a:t>
            </a:r>
            <a:r>
              <a:rPr lang="en-US" sz="1600" dirty="0" err="1"/>
              <a:t>diharamkan</a:t>
            </a:r>
            <a:endParaRPr lang="en-ID" sz="1600" i="1" dirty="0"/>
          </a:p>
        </p:txBody>
      </p:sp>
    </p:spTree>
    <p:extLst>
      <p:ext uri="{BB962C8B-B14F-4D97-AF65-F5344CB8AC3E}">
        <p14:creationId xmlns:p14="http://schemas.microsoft.com/office/powerpoint/2010/main" val="5038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 build="p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126" y="338384"/>
            <a:ext cx="7239000" cy="884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An’am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/6:152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-23091" y="4324350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AE2489E-83A0-E3D1-0294-227CFE9F267F}"/>
              </a:ext>
            </a:extLst>
          </p:cNvPr>
          <p:cNvSpPr/>
          <p:nvPr/>
        </p:nvSpPr>
        <p:spPr>
          <a:xfrm>
            <a:off x="233704" y="1171182"/>
            <a:ext cx="8524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US" b="1" dirty="0"/>
              <a:t>1. </a:t>
            </a:r>
            <a:r>
              <a:rPr lang="en-US" b="1" dirty="0" err="1"/>
              <a:t>Membaca</a:t>
            </a:r>
            <a:r>
              <a:rPr lang="en-US" b="1" dirty="0"/>
              <a:t> Q.S. Al-</a:t>
            </a:r>
            <a:r>
              <a:rPr lang="en-US" b="1" dirty="0" err="1"/>
              <a:t>An’am</a:t>
            </a:r>
            <a:r>
              <a:rPr lang="en-US" b="1" dirty="0"/>
              <a:t>/6: 152 </a:t>
            </a:r>
            <a:r>
              <a:rPr lang="en-US" b="1" dirty="0" err="1"/>
              <a:t>tentang</a:t>
            </a:r>
            <a:r>
              <a:rPr lang="en-US" b="1" dirty="0"/>
              <a:t> </a:t>
            </a:r>
            <a:r>
              <a:rPr lang="en-US" b="1" dirty="0" err="1"/>
              <a:t>Jujur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Muamalah</a:t>
            </a:r>
            <a:endParaRPr lang="en-ID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25AE1D-41E4-8925-AA34-9585D0BEEA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26" y="1733550"/>
            <a:ext cx="6324600" cy="281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4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305" y="2897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2206" y="287440"/>
            <a:ext cx="7239000" cy="884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cs typeface="Calibri" panose="020F0502020204030204" charset="0"/>
              </a:rPr>
              <a:t>An’am</a:t>
            </a:r>
            <a:r>
              <a:rPr lang="en-GB" altLang="en-GB" sz="2400" b="1" dirty="0">
                <a:solidFill>
                  <a:schemeClr val="bg1"/>
                </a:solidFill>
                <a:cs typeface="Calibri" panose="020F0502020204030204" charset="0"/>
              </a:rPr>
              <a:t>/6:152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266700" y="1446791"/>
            <a:ext cx="8610600" cy="2287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b="1" dirty="0"/>
              <a:t>2. </a:t>
            </a:r>
            <a:r>
              <a:rPr lang="en-ID" b="1" dirty="0" err="1"/>
              <a:t>Menerjemahkan</a:t>
            </a:r>
            <a:r>
              <a:rPr lang="en-ID" b="1" dirty="0"/>
              <a:t> </a:t>
            </a:r>
            <a:r>
              <a:rPr lang="en-US" b="1" dirty="0"/>
              <a:t>Q.S. Al-</a:t>
            </a:r>
            <a:r>
              <a:rPr lang="en-US" b="1" dirty="0" err="1"/>
              <a:t>An’am</a:t>
            </a:r>
            <a:r>
              <a:rPr lang="en-US" b="1" dirty="0"/>
              <a:t>/6: 152 </a:t>
            </a:r>
            <a:r>
              <a:rPr lang="en-ID" b="1" dirty="0" err="1"/>
              <a:t>tentang</a:t>
            </a:r>
            <a:r>
              <a:rPr lang="en-ID" b="1" dirty="0"/>
              <a:t> </a:t>
            </a:r>
            <a:r>
              <a:rPr lang="en-ID" b="1" dirty="0" err="1"/>
              <a:t>Jujur</a:t>
            </a:r>
            <a:r>
              <a:rPr lang="en-ID" b="1" dirty="0"/>
              <a:t> </a:t>
            </a:r>
            <a:r>
              <a:rPr lang="en-ID" b="1" dirty="0" err="1"/>
              <a:t>dalam</a:t>
            </a:r>
            <a:r>
              <a:rPr lang="en-ID" b="1" dirty="0"/>
              <a:t> </a:t>
            </a:r>
            <a:r>
              <a:rPr lang="en-ID" b="1" dirty="0" err="1"/>
              <a:t>Muamalah</a:t>
            </a:r>
            <a:endParaRPr lang="en-ID" b="1" dirty="0"/>
          </a:p>
          <a:p>
            <a:pPr lvl="0" algn="just">
              <a:spcAft>
                <a:spcPts val="1600"/>
              </a:spcAft>
            </a:pPr>
            <a:r>
              <a:rPr lang="en-ID" b="1" dirty="0" err="1"/>
              <a:t>Artinya</a:t>
            </a:r>
            <a:r>
              <a:rPr lang="en-ID" b="1" dirty="0"/>
              <a:t>:</a:t>
            </a:r>
            <a:r>
              <a:rPr lang="en-ID" dirty="0"/>
              <a:t> </a:t>
            </a:r>
          </a:p>
          <a:p>
            <a:pPr lvl="0" algn="just">
              <a:spcAft>
                <a:spcPts val="1600"/>
              </a:spcAft>
            </a:pPr>
            <a:r>
              <a:rPr lang="en-ID" sz="1600" dirty="0"/>
              <a:t>“</a:t>
            </a:r>
            <a:r>
              <a:rPr lang="en-ID" sz="1600" dirty="0" err="1"/>
              <a:t>Janganlah</a:t>
            </a:r>
            <a:r>
              <a:rPr lang="en-ID" sz="1600" dirty="0"/>
              <a:t> </a:t>
            </a:r>
            <a:r>
              <a:rPr lang="en-ID" sz="1600" dirty="0" err="1"/>
              <a:t>kamu</a:t>
            </a:r>
            <a:r>
              <a:rPr lang="en-ID" sz="1600" dirty="0"/>
              <a:t> </a:t>
            </a:r>
            <a:r>
              <a:rPr lang="en-ID" sz="1600" dirty="0" err="1"/>
              <a:t>mendekati</a:t>
            </a:r>
            <a:r>
              <a:rPr lang="en-ID" sz="1600" dirty="0"/>
              <a:t> (</a:t>
            </a:r>
            <a:r>
              <a:rPr lang="en-ID" sz="1600" dirty="0" err="1"/>
              <a:t>menggunakan</a:t>
            </a:r>
            <a:r>
              <a:rPr lang="en-ID" sz="1600" dirty="0"/>
              <a:t>)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anak</a:t>
            </a:r>
            <a:r>
              <a:rPr lang="en-ID" sz="1600" dirty="0"/>
              <a:t> </a:t>
            </a:r>
            <a:r>
              <a:rPr lang="en-ID" sz="1600" dirty="0" err="1"/>
              <a:t>yatim</a:t>
            </a:r>
            <a:r>
              <a:rPr lang="en-ID" sz="1600" dirty="0"/>
              <a:t>, </a:t>
            </a:r>
            <a:r>
              <a:rPr lang="en-ID" sz="1600" dirty="0" err="1"/>
              <a:t>kecuali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cara</a:t>
            </a:r>
            <a:r>
              <a:rPr lang="en-ID" sz="1600" dirty="0"/>
              <a:t> yang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bermanfaat</a:t>
            </a:r>
            <a:r>
              <a:rPr lang="en-ID" sz="1600" dirty="0"/>
              <a:t>, </a:t>
            </a:r>
            <a:r>
              <a:rPr lang="en-ID" sz="1600" dirty="0" err="1"/>
              <a:t>sampai</a:t>
            </a:r>
            <a:r>
              <a:rPr lang="en-ID" sz="1600" dirty="0"/>
              <a:t> </a:t>
            </a:r>
            <a:r>
              <a:rPr lang="en-ID" sz="1600" dirty="0" err="1"/>
              <a:t>dia</a:t>
            </a:r>
            <a:r>
              <a:rPr lang="en-ID" sz="1600" dirty="0"/>
              <a:t> </a:t>
            </a:r>
            <a:r>
              <a:rPr lang="en-ID" sz="1600" dirty="0" err="1"/>
              <a:t>mencapai</a:t>
            </a:r>
            <a:r>
              <a:rPr lang="en-ID" sz="1600" dirty="0"/>
              <a:t> (</a:t>
            </a:r>
            <a:r>
              <a:rPr lang="en-ID" sz="1600" dirty="0" err="1"/>
              <a:t>usia</a:t>
            </a:r>
            <a:r>
              <a:rPr lang="en-ID" sz="1600" dirty="0"/>
              <a:t>) </a:t>
            </a:r>
            <a:r>
              <a:rPr lang="en-ID" sz="1600" dirty="0" err="1"/>
              <a:t>dewasa</a:t>
            </a:r>
            <a:r>
              <a:rPr lang="en-ID" sz="1600" dirty="0"/>
              <a:t>. </a:t>
            </a:r>
            <a:r>
              <a:rPr lang="en-ID" sz="1600" dirty="0" err="1"/>
              <a:t>Sempurnakanlah</a:t>
            </a:r>
            <a:r>
              <a:rPr lang="en-ID" sz="1600" dirty="0"/>
              <a:t> </a:t>
            </a:r>
            <a:r>
              <a:rPr lang="en-ID" sz="1600" dirty="0" err="1"/>
              <a:t>takaran</a:t>
            </a:r>
            <a:r>
              <a:rPr lang="en-ID" sz="1600" dirty="0"/>
              <a:t> dan </a:t>
            </a:r>
            <a:r>
              <a:rPr lang="en-ID" sz="1600" dirty="0" err="1"/>
              <a:t>timbangan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adil</a:t>
            </a:r>
            <a:r>
              <a:rPr lang="en-ID" sz="1600" dirty="0"/>
              <a:t>. Kami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membebani</a:t>
            </a:r>
            <a:r>
              <a:rPr lang="en-ID" sz="1600" dirty="0"/>
              <a:t> </a:t>
            </a:r>
            <a:r>
              <a:rPr lang="en-ID" sz="1600" dirty="0" err="1"/>
              <a:t>seseorang</a:t>
            </a:r>
            <a:r>
              <a:rPr lang="en-ID" sz="1600" dirty="0"/>
              <a:t> </a:t>
            </a:r>
            <a:r>
              <a:rPr lang="en-ID" sz="1600" dirty="0" err="1"/>
              <a:t>melainkan</a:t>
            </a:r>
            <a:r>
              <a:rPr lang="en-ID" sz="1600" dirty="0"/>
              <a:t> </a:t>
            </a:r>
            <a:r>
              <a:rPr lang="en-ID" sz="1600" dirty="0" err="1"/>
              <a:t>menurut</a:t>
            </a:r>
            <a:r>
              <a:rPr lang="en-ID" sz="1600" dirty="0"/>
              <a:t> </a:t>
            </a:r>
            <a:r>
              <a:rPr lang="en-ID" sz="1600" dirty="0" err="1"/>
              <a:t>kesanggupannya</a:t>
            </a:r>
            <a:r>
              <a:rPr lang="en-ID" sz="1600" dirty="0"/>
              <a:t>. </a:t>
            </a: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kamu</a:t>
            </a:r>
            <a:r>
              <a:rPr lang="en-ID" sz="1600" dirty="0"/>
              <a:t> </a:t>
            </a:r>
            <a:r>
              <a:rPr lang="en-ID" sz="1600" dirty="0" err="1"/>
              <a:t>berbicara</a:t>
            </a:r>
            <a:r>
              <a:rPr lang="en-ID" sz="1600" dirty="0"/>
              <a:t>, </a:t>
            </a:r>
            <a:r>
              <a:rPr lang="en-ID" sz="1600" dirty="0" err="1"/>
              <a:t>lakukanlah</a:t>
            </a:r>
            <a:r>
              <a:rPr lang="en-ID" sz="1600" dirty="0"/>
              <a:t> </a:t>
            </a:r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adil</a:t>
            </a:r>
            <a:r>
              <a:rPr lang="en-ID" sz="1600" dirty="0"/>
              <a:t> </a:t>
            </a:r>
            <a:r>
              <a:rPr lang="en-ID" sz="1600" dirty="0" err="1"/>
              <a:t>sekalipun</a:t>
            </a:r>
            <a:r>
              <a:rPr lang="en-ID" sz="1600" dirty="0"/>
              <a:t> </a:t>
            </a:r>
            <a:r>
              <a:rPr lang="en-ID" sz="1600" dirty="0" err="1"/>
              <a:t>dia</a:t>
            </a:r>
            <a:r>
              <a:rPr lang="en-ID" sz="1600" dirty="0"/>
              <a:t> </a:t>
            </a:r>
            <a:r>
              <a:rPr lang="en-ID" sz="1600" dirty="0" err="1"/>
              <a:t>kerabat</a:t>
            </a:r>
            <a:r>
              <a:rPr lang="en-ID" sz="1600" dirty="0"/>
              <a:t>(-mu). </a:t>
            </a:r>
            <a:r>
              <a:rPr lang="en-ID" sz="1600" dirty="0" err="1"/>
              <a:t>Penuhilah</a:t>
            </a:r>
            <a:r>
              <a:rPr lang="en-ID" sz="1600" dirty="0"/>
              <a:t> pula </a:t>
            </a:r>
            <a:r>
              <a:rPr lang="en-ID" sz="1600" dirty="0" err="1"/>
              <a:t>janji</a:t>
            </a:r>
            <a:r>
              <a:rPr lang="en-ID" sz="1600" dirty="0"/>
              <a:t> Allah. </a:t>
            </a:r>
            <a:r>
              <a:rPr lang="en-ID" sz="1600" dirty="0" err="1"/>
              <a:t>Demikian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Dia </a:t>
            </a:r>
            <a:r>
              <a:rPr lang="en-ID" sz="1600" dirty="0" err="1"/>
              <a:t>perintahkan</a:t>
            </a:r>
            <a:r>
              <a:rPr lang="en-ID" sz="1600" dirty="0"/>
              <a:t> </a:t>
            </a:r>
            <a:r>
              <a:rPr lang="en-ID" sz="1600" dirty="0" err="1"/>
              <a:t>kepadamu</a:t>
            </a:r>
            <a:r>
              <a:rPr lang="en-ID" sz="1600" dirty="0"/>
              <a:t> agar </a:t>
            </a:r>
            <a:r>
              <a:rPr lang="en-ID" sz="1600" dirty="0" err="1"/>
              <a:t>kamu</a:t>
            </a:r>
            <a:r>
              <a:rPr lang="en-ID" sz="1600" dirty="0"/>
              <a:t> </a:t>
            </a:r>
            <a:r>
              <a:rPr lang="en-ID" sz="1600" dirty="0" err="1"/>
              <a:t>mengambil</a:t>
            </a:r>
            <a:r>
              <a:rPr lang="en-ID" sz="1600" dirty="0"/>
              <a:t> </a:t>
            </a:r>
            <a:r>
              <a:rPr lang="en-ID" sz="1600" dirty="0" err="1"/>
              <a:t>pelajaran</a:t>
            </a:r>
            <a:r>
              <a:rPr lang="en-ID" sz="1600" dirty="0"/>
              <a:t>.” </a:t>
            </a:r>
            <a:r>
              <a:rPr lang="en-ID" sz="1600" b="1" dirty="0"/>
              <a:t>(Q.S. Al-</a:t>
            </a:r>
            <a:r>
              <a:rPr lang="en-ID" sz="1600" b="1" dirty="0" err="1"/>
              <a:t>An’ām</a:t>
            </a:r>
            <a:r>
              <a:rPr lang="en-ID" sz="1600" b="1" dirty="0"/>
              <a:t>/6: 152)</a:t>
            </a:r>
            <a:endParaRPr lang="en-ID" sz="1700" b="1" dirty="0"/>
          </a:p>
        </p:txBody>
      </p:sp>
    </p:spTree>
    <p:extLst>
      <p:ext uri="{BB962C8B-B14F-4D97-AF65-F5344CB8AC3E}">
        <p14:creationId xmlns:p14="http://schemas.microsoft.com/office/powerpoint/2010/main" val="306616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Mutaffifin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/83: 1-17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304800" y="1307789"/>
            <a:ext cx="8453036" cy="83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3. </a:t>
            </a:r>
            <a:r>
              <a:rPr lang="en-ID" sz="1700" b="1" dirty="0" err="1"/>
              <a:t>Menghafal</a:t>
            </a:r>
            <a:r>
              <a:rPr lang="en-ID" sz="1700" b="1" dirty="0"/>
              <a:t> </a:t>
            </a:r>
            <a:r>
              <a:rPr lang="en-GB" altLang="en-GB" b="1" dirty="0">
                <a:cs typeface="Calibri" panose="020F0502020204030204" charset="0"/>
              </a:rPr>
              <a:t>Q.S. Al-</a:t>
            </a:r>
            <a:r>
              <a:rPr lang="en-GB" altLang="en-GB" b="1" dirty="0" err="1">
                <a:cs typeface="Calibri" panose="020F0502020204030204" charset="0"/>
              </a:rPr>
              <a:t>An’am</a:t>
            </a:r>
            <a:r>
              <a:rPr lang="en-GB" altLang="en-GB" b="1" dirty="0">
                <a:cs typeface="Calibri" panose="020F0502020204030204" charset="0"/>
              </a:rPr>
              <a:t>/6:152 </a:t>
            </a:r>
            <a:r>
              <a:rPr lang="en-ID" sz="1700" b="1" dirty="0" err="1"/>
              <a:t>tentang</a:t>
            </a:r>
            <a:r>
              <a:rPr lang="en-ID" sz="1700" b="1" dirty="0"/>
              <a:t> </a:t>
            </a:r>
            <a:r>
              <a:rPr lang="en-ID" sz="1700" b="1" dirty="0" err="1"/>
              <a:t>Jujur</a:t>
            </a:r>
            <a:r>
              <a:rPr lang="en-ID" sz="1700" b="1" dirty="0"/>
              <a:t> </a:t>
            </a:r>
            <a:r>
              <a:rPr lang="en-ID" sz="1700" b="1" dirty="0" err="1"/>
              <a:t>dalam</a:t>
            </a:r>
            <a:r>
              <a:rPr lang="en-ID" sz="1700" b="1" dirty="0"/>
              <a:t> </a:t>
            </a:r>
            <a:r>
              <a:rPr lang="en-ID" sz="1700" b="1" dirty="0" err="1"/>
              <a:t>Muamalah</a:t>
            </a:r>
            <a:endParaRPr lang="en-ID" sz="1700" b="1" dirty="0"/>
          </a:p>
          <a:p>
            <a:pPr lvl="0" algn="just">
              <a:spcAft>
                <a:spcPts val="1600"/>
              </a:spcAft>
            </a:pPr>
            <a:endParaRPr lang="en-ID" sz="1700" b="1" dirty="0"/>
          </a:p>
        </p:txBody>
      </p:sp>
      <p:sp>
        <p:nvSpPr>
          <p:cNvPr id="7" name="Rounded Rectangle 14">
            <a:extLst>
              <a:ext uri="{FF2B5EF4-FFF2-40B4-BE49-F238E27FC236}">
                <a16:creationId xmlns:a16="http://schemas.microsoft.com/office/drawing/2014/main" id="{42488A4D-7287-B6A7-677D-1C4BC8069F9A}"/>
              </a:ext>
            </a:extLst>
          </p:cNvPr>
          <p:cNvSpPr/>
          <p:nvPr/>
        </p:nvSpPr>
        <p:spPr>
          <a:xfrm>
            <a:off x="827405" y="1725852"/>
            <a:ext cx="7489190" cy="2766060"/>
          </a:xfrm>
          <a:prstGeom prst="roundRect">
            <a:avLst/>
          </a:prstGeom>
          <a:solidFill>
            <a:srgbClr val="CCFF66"/>
          </a:solidFill>
          <a:ln w="28575" cmpd="sng">
            <a:solidFill>
              <a:schemeClr val="bg1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 err="1">
                <a:solidFill>
                  <a:schemeClr val="tx1"/>
                </a:solidFill>
              </a:rPr>
              <a:t>Bacalah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kembali</a:t>
            </a:r>
            <a:r>
              <a:rPr lang="en-ID" dirty="0">
                <a:solidFill>
                  <a:schemeClr val="tx1"/>
                </a:solidFill>
              </a:rPr>
              <a:t> Q.S. Al-</a:t>
            </a:r>
            <a:r>
              <a:rPr lang="en-ID" dirty="0" err="1">
                <a:solidFill>
                  <a:schemeClr val="tx1"/>
                </a:solidFill>
              </a:rPr>
              <a:t>An’ām</a:t>
            </a:r>
            <a:r>
              <a:rPr lang="en-ID" dirty="0">
                <a:solidFill>
                  <a:schemeClr val="tx1"/>
                </a:solidFill>
              </a:rPr>
              <a:t>/6: 152 </a:t>
            </a:r>
            <a:r>
              <a:rPr lang="en-ID" dirty="0" err="1">
                <a:solidFill>
                  <a:schemeClr val="tx1"/>
                </a:solidFill>
              </a:rPr>
              <a:t>secara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berulang-ulang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kemudian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hafalkan</a:t>
            </a:r>
            <a:r>
              <a:rPr lang="en-ID" dirty="0">
                <a:solidFill>
                  <a:schemeClr val="tx1"/>
                </a:solidFill>
              </a:rPr>
              <a:t> di </a:t>
            </a:r>
            <a:r>
              <a:rPr lang="en-ID" dirty="0" err="1">
                <a:solidFill>
                  <a:schemeClr val="tx1"/>
                </a:solidFill>
              </a:rPr>
              <a:t>rumah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bimbingan</a:t>
            </a:r>
            <a:r>
              <a:rPr lang="en-ID" dirty="0">
                <a:solidFill>
                  <a:schemeClr val="tx1"/>
                </a:solidFill>
              </a:rPr>
              <a:t> orang </a:t>
            </a:r>
            <a:r>
              <a:rPr lang="en-ID" dirty="0" err="1">
                <a:solidFill>
                  <a:schemeClr val="tx1"/>
                </a:solidFill>
              </a:rPr>
              <a:t>tua</a:t>
            </a:r>
            <a:r>
              <a:rPr lang="en-ID" dirty="0">
                <a:solidFill>
                  <a:schemeClr val="tx1"/>
                </a:solidFill>
              </a:rPr>
              <a:t>. Lalu, </a:t>
            </a:r>
            <a:r>
              <a:rPr lang="en-ID" dirty="0" err="1">
                <a:solidFill>
                  <a:schemeClr val="tx1"/>
                </a:solidFill>
              </a:rPr>
              <a:t>tunjukkan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hafalan</a:t>
            </a:r>
            <a:r>
              <a:rPr lang="en-ID" dirty="0">
                <a:solidFill>
                  <a:schemeClr val="tx1"/>
                </a:solidFill>
              </a:rPr>
              <a:t> kalian di </a:t>
            </a:r>
            <a:r>
              <a:rPr lang="en-ID" dirty="0" err="1">
                <a:solidFill>
                  <a:schemeClr val="tx1"/>
                </a:solidFill>
              </a:rPr>
              <a:t>depan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kelas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  <a:p>
            <a:pPr algn="ctr"/>
            <a:endParaRPr lang="en-ID" dirty="0">
              <a:solidFill>
                <a:schemeClr val="tx1"/>
              </a:solidFill>
            </a:endParaRPr>
          </a:p>
          <a:p>
            <a:pPr algn="ctr"/>
            <a:r>
              <a:rPr lang="en-ID" dirty="0">
                <a:solidFill>
                  <a:schemeClr val="tx1"/>
                </a:solidFill>
              </a:rPr>
              <a:t>Guru </a:t>
            </a:r>
            <a:r>
              <a:rPr lang="en-ID" dirty="0" err="1">
                <a:solidFill>
                  <a:schemeClr val="tx1"/>
                </a:solidFill>
              </a:rPr>
              <a:t>akan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memberikan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tanda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centang</a:t>
            </a:r>
            <a:r>
              <a:rPr lang="en-ID" dirty="0">
                <a:solidFill>
                  <a:schemeClr val="tx1"/>
                </a:solidFill>
              </a:rPr>
              <a:t> (✔) pada </a:t>
            </a:r>
            <a:r>
              <a:rPr lang="en-ID" dirty="0" err="1">
                <a:solidFill>
                  <a:schemeClr val="tx1"/>
                </a:solidFill>
              </a:rPr>
              <a:t>pilihan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sesuai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hafalan</a:t>
            </a:r>
            <a:r>
              <a:rPr lang="en-ID" dirty="0">
                <a:solidFill>
                  <a:schemeClr val="tx1"/>
                </a:solidFill>
              </a:rPr>
              <a:t> kalian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31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7" grpId="0" animBg="1"/>
      <p:bldP spid="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Mutaffifin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/83: 1-17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288483" y="1178876"/>
            <a:ext cx="845303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4. </a:t>
            </a:r>
            <a:r>
              <a:rPr lang="en-ID" sz="1600" b="1" dirty="0" err="1"/>
              <a:t>Memahami</a:t>
            </a:r>
            <a:r>
              <a:rPr lang="en-ID" sz="1600" b="1" dirty="0"/>
              <a:t> Isi </a:t>
            </a:r>
            <a:r>
              <a:rPr lang="en-ID" sz="1600" b="1" dirty="0" err="1"/>
              <a:t>Kandungan</a:t>
            </a:r>
            <a:r>
              <a:rPr lang="en-ID" sz="1600" b="1" dirty="0"/>
              <a:t> Q.S. Al-</a:t>
            </a:r>
            <a:r>
              <a:rPr lang="en-ID" sz="1600" b="1" dirty="0" err="1"/>
              <a:t>An’ām</a:t>
            </a:r>
            <a:r>
              <a:rPr lang="en-ID" sz="1600" b="1" dirty="0"/>
              <a:t>/6: 152 </a:t>
            </a:r>
            <a:r>
              <a:rPr lang="en-ID" sz="1600" b="1" dirty="0" err="1"/>
              <a:t>tentang</a:t>
            </a:r>
            <a:r>
              <a:rPr lang="en-ID" sz="1600" b="1" dirty="0"/>
              <a:t> </a:t>
            </a:r>
            <a:r>
              <a:rPr lang="en-ID" sz="1600" b="1" dirty="0" err="1"/>
              <a:t>Jujur</a:t>
            </a:r>
            <a:r>
              <a:rPr lang="en-ID" sz="1600" b="1" dirty="0"/>
              <a:t> </a:t>
            </a:r>
            <a:r>
              <a:rPr lang="en-ID" sz="1600" b="1" dirty="0" err="1"/>
              <a:t>dalam</a:t>
            </a:r>
            <a:r>
              <a:rPr lang="en-ID" sz="1600" b="1" dirty="0"/>
              <a:t> </a:t>
            </a:r>
            <a:r>
              <a:rPr lang="en-ID" sz="1600" b="1" dirty="0" err="1"/>
              <a:t>Muamalah</a:t>
            </a:r>
            <a:endParaRPr lang="en-ID" sz="1700" b="1" dirty="0"/>
          </a:p>
        </p:txBody>
      </p:sp>
      <p:sp>
        <p:nvSpPr>
          <p:cNvPr id="8" name="Kotak Teks 10">
            <a:extLst>
              <a:ext uri="{FF2B5EF4-FFF2-40B4-BE49-F238E27FC236}">
                <a16:creationId xmlns:a16="http://schemas.microsoft.com/office/drawing/2014/main" id="{1C522C8D-72C6-9D02-CAE5-E3F80AECC7AF}"/>
              </a:ext>
            </a:extLst>
          </p:cNvPr>
          <p:cNvSpPr txBox="1"/>
          <p:nvPr/>
        </p:nvSpPr>
        <p:spPr>
          <a:xfrm>
            <a:off x="362101" y="1659090"/>
            <a:ext cx="8305800" cy="919401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Diturunkannya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Q.S. Al-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An’am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/6:152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berhubungan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dengan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perintah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untuk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bersikap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adil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dan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berbuat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baik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kepada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anak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yatim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. Allah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Swt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.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melarang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manusia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untuk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mengambil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harta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anak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yatim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.</a:t>
            </a:r>
          </a:p>
        </p:txBody>
      </p:sp>
      <p:sp>
        <p:nvSpPr>
          <p:cNvPr id="10" name="Google Shape;980;p58">
            <a:extLst>
              <a:ext uri="{FF2B5EF4-FFF2-40B4-BE49-F238E27FC236}">
                <a16:creationId xmlns:a16="http://schemas.microsoft.com/office/drawing/2014/main" id="{DB0CA708-9B77-432C-D054-D14D1B33576E}"/>
              </a:ext>
            </a:extLst>
          </p:cNvPr>
          <p:cNvSpPr txBox="1">
            <a:spLocks/>
          </p:cNvSpPr>
          <p:nvPr/>
        </p:nvSpPr>
        <p:spPr>
          <a:xfrm>
            <a:off x="296426" y="2704762"/>
            <a:ext cx="8453036" cy="1686044"/>
          </a:xfrm>
          <a:prstGeom prst="roundRect">
            <a:avLst/>
          </a:prstGeom>
          <a:solidFill>
            <a:srgbClr val="15C06A"/>
          </a:solidFill>
          <a:ln w="19050"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Q.S. Al-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An’am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/6:152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memerintahkan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manusia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untuk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menegakkan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keadilan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dalam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bermuamalah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dengan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menyempurnakan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takaran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dan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timbangan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secara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adil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.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Tidak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boleh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mengurangi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takaran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atau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timbangan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dalam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bentuk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apapun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.</a:t>
            </a:r>
          </a:p>
          <a:p>
            <a:pPr marL="0" indent="0">
              <a:buNone/>
            </a:pPr>
            <a:endParaRPr lang="en-GB" sz="1600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Allah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Swt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.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memerintahkan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untuk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berlaku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adil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dalam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setiap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tidakan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dan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ucapan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,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baik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terhadap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kerabat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maupun</a:t>
            </a:r>
            <a:r>
              <a:rPr lang="en-GB" sz="1600" dirty="0">
                <a:solidFill>
                  <a:srgbClr val="000000"/>
                </a:solidFill>
                <a:latin typeface="Calibri" panose="020F0502020204030204" charset="0"/>
                <a:cs typeface="Calibri" panose="020F0502020204030204" charset="0"/>
              </a:rPr>
              <a:t> orang lain.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276142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8" grpId="0" animBg="1"/>
      <p:bldP spid="8" grpId="1" animBg="1"/>
      <p:bldP spid="10" grpId="0" build="p"/>
      <p:bldP spid="1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4472" y="252650"/>
            <a:ext cx="7239000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C.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Menerapkan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Isi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Kandungan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Q.S. Al-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Mutaffifin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/83: 1-17 dan Q.S. Al-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An’am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/6: 152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tentang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Jujur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dalam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Muamalah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1" name="Rounded Rectangle 14">
            <a:extLst>
              <a:ext uri="{FF2B5EF4-FFF2-40B4-BE49-F238E27FC236}">
                <a16:creationId xmlns:a16="http://schemas.microsoft.com/office/drawing/2014/main" id="{CC72D2A7-9CD1-46E5-9DAF-D9C93BAFE604}"/>
              </a:ext>
            </a:extLst>
          </p:cNvPr>
          <p:cNvSpPr/>
          <p:nvPr/>
        </p:nvSpPr>
        <p:spPr>
          <a:xfrm>
            <a:off x="228600" y="1389959"/>
            <a:ext cx="8686800" cy="5754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bg1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solidFill>
                  <a:schemeClr val="tx1"/>
                </a:solidFill>
              </a:rPr>
              <a:t>Beberapa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perilaku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diterapkan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kehidupan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sehari-hari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mengamalkan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isi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kandungan</a:t>
            </a:r>
            <a:r>
              <a:rPr lang="en-ID" sz="1600" dirty="0">
                <a:solidFill>
                  <a:schemeClr val="tx1"/>
                </a:solidFill>
              </a:rPr>
              <a:t> Q.S. Al-</a:t>
            </a:r>
            <a:r>
              <a:rPr lang="en-ID" sz="1600" dirty="0" err="1">
                <a:solidFill>
                  <a:schemeClr val="tx1"/>
                </a:solidFill>
              </a:rPr>
              <a:t>Mutaffifin</a:t>
            </a:r>
            <a:r>
              <a:rPr lang="en-ID" sz="1600" dirty="0">
                <a:solidFill>
                  <a:schemeClr val="tx1"/>
                </a:solidFill>
              </a:rPr>
              <a:t>/83: 1-17 dan Q.S. Al-</a:t>
            </a:r>
            <a:r>
              <a:rPr lang="en-ID" sz="1600" dirty="0" err="1">
                <a:solidFill>
                  <a:schemeClr val="tx1"/>
                </a:solidFill>
              </a:rPr>
              <a:t>An’am</a:t>
            </a:r>
            <a:r>
              <a:rPr lang="en-ID" sz="1600" dirty="0">
                <a:solidFill>
                  <a:schemeClr val="tx1"/>
                </a:solidFill>
              </a:rPr>
              <a:t>/6: 152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sebagai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berikut</a:t>
            </a:r>
            <a:r>
              <a:rPr lang="en-ID" sz="1600" dirty="0">
                <a:solidFill>
                  <a:schemeClr val="tx1"/>
                </a:solidFill>
              </a:rPr>
              <a:t>: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498727-0749-95C4-E560-3F24AE7E1036}"/>
              </a:ext>
            </a:extLst>
          </p:cNvPr>
          <p:cNvSpPr txBox="1"/>
          <p:nvPr/>
        </p:nvSpPr>
        <p:spPr>
          <a:xfrm>
            <a:off x="212558" y="2200926"/>
            <a:ext cx="8686800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600" dirty="0" err="1"/>
              <a:t>Berlaku</a:t>
            </a:r>
            <a:r>
              <a:rPr lang="en-ID" sz="1600" dirty="0"/>
              <a:t> </a:t>
            </a:r>
            <a:r>
              <a:rPr lang="en-ID" sz="1600" dirty="0" err="1"/>
              <a:t>adil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</a:t>
            </a:r>
            <a:r>
              <a:rPr lang="en-ID" sz="1600" dirty="0" err="1"/>
              <a:t>setiap</a:t>
            </a:r>
            <a:r>
              <a:rPr lang="en-ID" sz="1600" dirty="0"/>
              <a:t> orang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jujur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ucapan</a:t>
            </a:r>
            <a:r>
              <a:rPr lang="en-ID" sz="1600" dirty="0"/>
              <a:t> dan </a:t>
            </a:r>
            <a:r>
              <a:rPr lang="en-ID" sz="1600" dirty="0" err="1"/>
              <a:t>perbuatan</a:t>
            </a:r>
            <a:r>
              <a:rPr lang="en-ID" sz="1600" dirty="0"/>
              <a:t> </a:t>
            </a:r>
            <a:r>
              <a:rPr lang="en-ID" sz="1600" dirty="0" err="1"/>
              <a:t>serta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menyebarkan</a:t>
            </a:r>
            <a:r>
              <a:rPr lang="en-ID" sz="1600" dirty="0"/>
              <a:t> </a:t>
            </a:r>
            <a:r>
              <a:rPr lang="en-ID" sz="1600" dirty="0" err="1"/>
              <a:t>berita</a:t>
            </a:r>
            <a:r>
              <a:rPr lang="en-ID" sz="1600" dirty="0"/>
              <a:t> yang </a:t>
            </a:r>
            <a:r>
              <a:rPr lang="en-ID" sz="1600" dirty="0" err="1"/>
              <a:t>belum</a:t>
            </a:r>
            <a:r>
              <a:rPr lang="en-ID" sz="1600" dirty="0"/>
              <a:t> </a:t>
            </a:r>
            <a:r>
              <a:rPr lang="en-ID" sz="1600" dirty="0" err="1"/>
              <a:t>pasti</a:t>
            </a:r>
            <a:r>
              <a:rPr lang="en-ID" sz="1600" dirty="0"/>
              <a:t> </a:t>
            </a:r>
            <a:r>
              <a:rPr lang="en-ID" sz="1600" dirty="0" err="1"/>
              <a:t>kebenarannya</a:t>
            </a:r>
            <a:r>
              <a:rPr lang="en-ID" sz="16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600" dirty="0" err="1"/>
              <a:t>Jujur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berniaga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muamalah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menyempurnakan</a:t>
            </a:r>
            <a:r>
              <a:rPr lang="en-ID" sz="1600" dirty="0"/>
              <a:t> </a:t>
            </a:r>
            <a:r>
              <a:rPr lang="en-ID" sz="1600" dirty="0" err="1"/>
              <a:t>takaran</a:t>
            </a:r>
            <a:r>
              <a:rPr lang="en-ID" sz="1600" dirty="0"/>
              <a:t> dan </a:t>
            </a:r>
            <a:r>
              <a:rPr lang="en-ID" sz="1600" dirty="0" err="1"/>
              <a:t>timbangan</a:t>
            </a:r>
            <a:r>
              <a:rPr lang="en-ID" sz="1600" dirty="0"/>
              <a:t> </a:t>
            </a:r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adil</a:t>
            </a:r>
            <a:r>
              <a:rPr lang="en-ID" sz="1600" dirty="0"/>
              <a:t>, </a:t>
            </a:r>
            <a:r>
              <a:rPr lang="en-ID" sz="1600" dirty="0" err="1"/>
              <a:t>serta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melebihkan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mengurangi</a:t>
            </a:r>
            <a:r>
              <a:rPr lang="en-ID" sz="1600" dirty="0"/>
              <a:t> </a:t>
            </a:r>
            <a:r>
              <a:rPr lang="en-ID" sz="1600" dirty="0" err="1"/>
              <a:t>timbangan</a:t>
            </a:r>
            <a:r>
              <a:rPr lang="en-ID" sz="16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merugikan</a:t>
            </a:r>
            <a:r>
              <a:rPr lang="en-ID" sz="1600" dirty="0"/>
              <a:t> orang lain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melakukan</a:t>
            </a:r>
            <a:r>
              <a:rPr lang="en-ID" sz="1600" dirty="0"/>
              <a:t> </a:t>
            </a:r>
            <a:r>
              <a:rPr lang="en-ID" sz="1600" dirty="0" err="1"/>
              <a:t>penipuan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kecurangan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muamalah</a:t>
            </a:r>
            <a:r>
              <a:rPr lang="en-ID" sz="16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600" dirty="0" err="1"/>
              <a:t>Mengikuti</a:t>
            </a:r>
            <a:r>
              <a:rPr lang="en-ID" sz="1600" dirty="0"/>
              <a:t> </a:t>
            </a:r>
            <a:r>
              <a:rPr lang="en-ID" sz="1600" dirty="0" err="1"/>
              <a:t>aturan</a:t>
            </a:r>
            <a:r>
              <a:rPr lang="en-ID" sz="1600" dirty="0"/>
              <a:t> yang </a:t>
            </a:r>
            <a:r>
              <a:rPr lang="en-ID" sz="1600" dirty="0" err="1"/>
              <a:t>berlaku</a:t>
            </a:r>
            <a:r>
              <a:rPr lang="en-ID" sz="1600" dirty="0"/>
              <a:t> di </a:t>
            </a:r>
            <a:r>
              <a:rPr lang="en-ID" sz="1600" dirty="0" err="1"/>
              <a:t>masyarakat</a:t>
            </a:r>
            <a:r>
              <a:rPr lang="en-ID" sz="1600" dirty="0"/>
              <a:t> </a:t>
            </a:r>
            <a:r>
              <a:rPr lang="en-ID" sz="1600" dirty="0" err="1"/>
              <a:t>selama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bertentangan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syariat</a:t>
            </a:r>
            <a:r>
              <a:rPr lang="en-ID" sz="1600" dirty="0"/>
              <a:t> Islam. </a:t>
            </a:r>
          </a:p>
        </p:txBody>
      </p:sp>
    </p:spTree>
    <p:extLst>
      <p:ext uri="{BB962C8B-B14F-4D97-AF65-F5344CB8AC3E}">
        <p14:creationId xmlns:p14="http://schemas.microsoft.com/office/powerpoint/2010/main" val="169277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4472" y="252650"/>
            <a:ext cx="7239000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C.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Menerapkan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Isi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Kandungan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Q.S. Al-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Mutaffifin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/83: 1-17 dan Q.S. Al-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An’am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/6: 152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tentang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Jujur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dalam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Muamalah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1" name="Rounded Rectangle 14">
            <a:extLst>
              <a:ext uri="{FF2B5EF4-FFF2-40B4-BE49-F238E27FC236}">
                <a16:creationId xmlns:a16="http://schemas.microsoft.com/office/drawing/2014/main" id="{CC72D2A7-9CD1-46E5-9DAF-D9C93BAFE604}"/>
              </a:ext>
            </a:extLst>
          </p:cNvPr>
          <p:cNvSpPr/>
          <p:nvPr/>
        </p:nvSpPr>
        <p:spPr>
          <a:xfrm>
            <a:off x="228600" y="1389959"/>
            <a:ext cx="8686800" cy="5754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bg1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solidFill>
                  <a:schemeClr val="tx1"/>
                </a:solidFill>
              </a:rPr>
              <a:t>Beberapa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perilaku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diterapkan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kehidupan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sehari-hari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mengamalkan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isi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kandungan</a:t>
            </a:r>
            <a:r>
              <a:rPr lang="en-ID" sz="1600" dirty="0">
                <a:solidFill>
                  <a:schemeClr val="tx1"/>
                </a:solidFill>
              </a:rPr>
              <a:t> Q.S. Al-</a:t>
            </a:r>
            <a:r>
              <a:rPr lang="en-ID" sz="1600" dirty="0" err="1">
                <a:solidFill>
                  <a:schemeClr val="tx1"/>
                </a:solidFill>
              </a:rPr>
              <a:t>Mutaffifin</a:t>
            </a:r>
            <a:r>
              <a:rPr lang="en-ID" sz="1600" dirty="0">
                <a:solidFill>
                  <a:schemeClr val="tx1"/>
                </a:solidFill>
              </a:rPr>
              <a:t>/83: 1-17 dan Q.S. Al-</a:t>
            </a:r>
            <a:r>
              <a:rPr lang="en-ID" sz="1600" dirty="0" err="1">
                <a:solidFill>
                  <a:schemeClr val="tx1"/>
                </a:solidFill>
              </a:rPr>
              <a:t>An’am</a:t>
            </a:r>
            <a:r>
              <a:rPr lang="en-ID" sz="1600" dirty="0">
                <a:solidFill>
                  <a:schemeClr val="tx1"/>
                </a:solidFill>
              </a:rPr>
              <a:t>/6: 152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sebagai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berikut</a:t>
            </a:r>
            <a:r>
              <a:rPr lang="en-ID" sz="1600" dirty="0">
                <a:solidFill>
                  <a:schemeClr val="tx1"/>
                </a:solidFill>
              </a:rPr>
              <a:t>: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498727-0749-95C4-E560-3F24AE7E1036}"/>
              </a:ext>
            </a:extLst>
          </p:cNvPr>
          <p:cNvSpPr txBox="1"/>
          <p:nvPr/>
        </p:nvSpPr>
        <p:spPr>
          <a:xfrm>
            <a:off x="228600" y="2200926"/>
            <a:ext cx="8686800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lvl="0" algn="just">
              <a:spcBef>
                <a:spcPts val="1000"/>
              </a:spcBef>
              <a:buClr>
                <a:schemeClr val="accent2"/>
              </a:buClr>
              <a:buSzPts val="1400"/>
            </a:pPr>
            <a:r>
              <a:rPr lang="en-ID" sz="1600" dirty="0">
                <a:solidFill>
                  <a:schemeClr val="accent6">
                    <a:lumMod val="75000"/>
                  </a:schemeClr>
                </a:solidFill>
              </a:rPr>
              <a:t>5. </a:t>
            </a:r>
            <a:r>
              <a:rPr lang="en-ID" sz="1600" dirty="0" err="1"/>
              <a:t>Menjadi</a:t>
            </a:r>
            <a:r>
              <a:rPr lang="en-ID" sz="1600" dirty="0"/>
              <a:t> </a:t>
            </a:r>
            <a:r>
              <a:rPr lang="en-ID" sz="1600" dirty="0" err="1"/>
              <a:t>saksi</a:t>
            </a:r>
            <a:r>
              <a:rPr lang="en-ID" sz="1600" dirty="0"/>
              <a:t> yang </a:t>
            </a:r>
            <a:r>
              <a:rPr lang="en-ID" sz="1600" dirty="0" err="1"/>
              <a:t>adil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menyampaikan</a:t>
            </a:r>
            <a:r>
              <a:rPr lang="en-ID" sz="1600" dirty="0"/>
              <a:t> </a:t>
            </a:r>
            <a:r>
              <a:rPr lang="en-ID" sz="1600" dirty="0" err="1"/>
              <a:t>informasi</a:t>
            </a:r>
            <a:r>
              <a:rPr lang="en-ID" sz="1600" dirty="0"/>
              <a:t> yang </a:t>
            </a:r>
            <a:r>
              <a:rPr lang="en-ID" sz="1600" dirty="0" err="1"/>
              <a:t>sebenar-benarnya</a:t>
            </a:r>
            <a:r>
              <a:rPr lang="en-ID" sz="1600" dirty="0"/>
              <a:t> </a:t>
            </a:r>
            <a:r>
              <a:rPr lang="en-ID" sz="1600" dirty="0" err="1"/>
              <a:t>tanpa</a:t>
            </a:r>
            <a:r>
              <a:rPr lang="en-ID" sz="1600" dirty="0"/>
              <a:t> </a:t>
            </a:r>
            <a:r>
              <a:rPr lang="en-ID" sz="1600" dirty="0" err="1"/>
              <a:t>mengurangi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menambah</a:t>
            </a:r>
            <a:r>
              <a:rPr lang="en-ID" sz="1600" dirty="0"/>
              <a:t> </a:t>
            </a:r>
            <a:r>
              <a:rPr lang="en-ID" sz="1600" dirty="0" err="1"/>
              <a:t>informasi</a:t>
            </a:r>
            <a:r>
              <a:rPr lang="en-ID" sz="1600" dirty="0"/>
              <a:t> yang </a:t>
            </a:r>
            <a:r>
              <a:rPr lang="en-ID" sz="1600" dirty="0" err="1"/>
              <a:t>disampaikan</a:t>
            </a:r>
            <a:r>
              <a:rPr lang="en-ID" sz="1600" dirty="0"/>
              <a:t>.</a:t>
            </a:r>
          </a:p>
          <a:p>
            <a:pPr marL="139700" lvl="0" algn="just">
              <a:spcBef>
                <a:spcPts val="1000"/>
              </a:spcBef>
              <a:buClr>
                <a:schemeClr val="accent2"/>
              </a:buClr>
              <a:buSzPts val="1400"/>
            </a:pPr>
            <a:r>
              <a:rPr lang="en-ID" sz="1600" dirty="0">
                <a:solidFill>
                  <a:schemeClr val="accent6">
                    <a:lumMod val="75000"/>
                  </a:schemeClr>
                </a:solidFill>
              </a:rPr>
              <a:t>6.</a:t>
            </a:r>
            <a:r>
              <a:rPr lang="en-ID" sz="1600" dirty="0">
                <a:solidFill>
                  <a:schemeClr val="accent6"/>
                </a:solidFill>
              </a:rPr>
              <a:t>  </a:t>
            </a:r>
            <a:r>
              <a:rPr lang="en-ID" sz="1600" dirty="0" err="1"/>
              <a:t>Menjauhi</a:t>
            </a:r>
            <a:r>
              <a:rPr lang="en-ID" sz="1600" dirty="0"/>
              <a:t> </a:t>
            </a:r>
            <a:r>
              <a:rPr lang="en-ID" sz="1600" dirty="0" err="1"/>
              <a:t>sikap</a:t>
            </a:r>
            <a:r>
              <a:rPr lang="en-ID" sz="1600" dirty="0"/>
              <a:t> </a:t>
            </a:r>
            <a:r>
              <a:rPr lang="en-ID" sz="1600" dirty="0" err="1"/>
              <a:t>egois</a:t>
            </a:r>
            <a:r>
              <a:rPr lang="en-ID" sz="1600" dirty="0"/>
              <a:t>, </a:t>
            </a:r>
            <a:r>
              <a:rPr lang="en-ID" sz="1600" dirty="0" err="1"/>
              <a:t>sombong</a:t>
            </a:r>
            <a:r>
              <a:rPr lang="en-ID" sz="1600" dirty="0"/>
              <a:t>, dan </a:t>
            </a:r>
            <a:r>
              <a:rPr lang="en-ID" sz="1600" dirty="0" err="1"/>
              <a:t>serakah</a:t>
            </a:r>
            <a:r>
              <a:rPr lang="en-ID" sz="1600" dirty="0"/>
              <a:t>. </a:t>
            </a:r>
          </a:p>
          <a:p>
            <a:pPr marL="139700" lvl="0" algn="just">
              <a:spcBef>
                <a:spcPts val="1000"/>
              </a:spcBef>
              <a:buClr>
                <a:schemeClr val="accent2"/>
              </a:buClr>
              <a:buSzPts val="1400"/>
            </a:pPr>
            <a:r>
              <a:rPr lang="en-ID" sz="1600" dirty="0">
                <a:solidFill>
                  <a:schemeClr val="accent6">
                    <a:lumMod val="75000"/>
                  </a:schemeClr>
                </a:solidFill>
              </a:rPr>
              <a:t>7.</a:t>
            </a:r>
            <a:r>
              <a:rPr lang="en-ID" sz="1600" dirty="0"/>
              <a:t> </a:t>
            </a:r>
            <a:r>
              <a:rPr lang="en-ID" sz="1600" dirty="0" err="1"/>
              <a:t>Menjauhi</a:t>
            </a:r>
            <a:r>
              <a:rPr lang="en-ID" sz="1600" dirty="0"/>
              <a:t> </a:t>
            </a:r>
            <a:r>
              <a:rPr lang="en-ID" sz="1600" dirty="0" err="1"/>
              <a:t>perbuatan</a:t>
            </a:r>
            <a:r>
              <a:rPr lang="en-ID" sz="1600" dirty="0"/>
              <a:t> </a:t>
            </a:r>
            <a:r>
              <a:rPr lang="en-ID" sz="1600" dirty="0" err="1"/>
              <a:t>riba</a:t>
            </a:r>
            <a:r>
              <a:rPr lang="en-ID" sz="1600" dirty="0"/>
              <a:t> dan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menjual</a:t>
            </a:r>
            <a:r>
              <a:rPr lang="en-ID" sz="1600" dirty="0"/>
              <a:t> </a:t>
            </a:r>
            <a:r>
              <a:rPr lang="en-ID" sz="1600" dirty="0" err="1"/>
              <a:t>barang-barang</a:t>
            </a:r>
            <a:r>
              <a:rPr lang="en-ID" sz="1600" dirty="0"/>
              <a:t> yang </a:t>
            </a:r>
            <a:r>
              <a:rPr lang="en-ID" sz="1600" dirty="0" err="1"/>
              <a:t>diharamkan</a:t>
            </a:r>
            <a:r>
              <a:rPr lang="en-ID" sz="1600" dirty="0"/>
              <a:t> dan </a:t>
            </a:r>
            <a:r>
              <a:rPr lang="en-ID" sz="1600" dirty="0" err="1"/>
              <a:t>terlarang</a:t>
            </a:r>
            <a:r>
              <a:rPr lang="en-ID" sz="1600" dirty="0"/>
              <a:t>. </a:t>
            </a:r>
          </a:p>
          <a:p>
            <a:pPr marL="139700" lvl="0" algn="just">
              <a:spcBef>
                <a:spcPts val="1000"/>
              </a:spcBef>
              <a:buClr>
                <a:schemeClr val="accent2"/>
              </a:buClr>
              <a:buSzPts val="1400"/>
            </a:pPr>
            <a:r>
              <a:rPr lang="en-ID" sz="1600" dirty="0">
                <a:solidFill>
                  <a:schemeClr val="accent6">
                    <a:lumMod val="75000"/>
                  </a:schemeClr>
                </a:solidFill>
              </a:rPr>
              <a:t>8.</a:t>
            </a:r>
            <a:r>
              <a:rPr lang="en-ID" sz="1600" dirty="0"/>
              <a:t> </a:t>
            </a:r>
            <a:r>
              <a:rPr lang="en-ID" sz="1600" dirty="0" err="1"/>
              <a:t>Senantiasa</a:t>
            </a:r>
            <a:r>
              <a:rPr lang="en-ID" sz="1600" dirty="0"/>
              <a:t> </a:t>
            </a:r>
            <a:r>
              <a:rPr lang="en-ID" sz="1600" dirty="0" err="1"/>
              <a:t>giat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beribadah</a:t>
            </a:r>
            <a:r>
              <a:rPr lang="en-ID" sz="1600" dirty="0"/>
              <a:t>, </a:t>
            </a:r>
            <a:r>
              <a:rPr lang="en-ID" sz="1600" dirty="0" err="1"/>
              <a:t>beramal</a:t>
            </a:r>
            <a:r>
              <a:rPr lang="en-ID" sz="1600" dirty="0"/>
              <a:t>, </a:t>
            </a:r>
            <a:r>
              <a:rPr lang="en-ID" sz="1600" dirty="0" err="1"/>
              <a:t>berhati-hati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bergaul</a:t>
            </a:r>
            <a:r>
              <a:rPr lang="en-ID" sz="1600" dirty="0"/>
              <a:t>, dan </a:t>
            </a:r>
            <a:r>
              <a:rPr lang="en-ID" sz="1600" dirty="0" err="1"/>
              <a:t>menjauhkan</a:t>
            </a:r>
            <a:r>
              <a:rPr lang="en-ID" sz="1600" dirty="0"/>
              <a:t> </a:t>
            </a:r>
            <a:r>
              <a:rPr lang="en-ID" sz="1600" dirty="0" err="1"/>
              <a:t>diri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akhlak</a:t>
            </a:r>
            <a:r>
              <a:rPr lang="en-ID" sz="1600" dirty="0"/>
              <a:t> </a:t>
            </a:r>
            <a:r>
              <a:rPr lang="en-ID" sz="1600" dirty="0" err="1"/>
              <a:t>tercela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595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4472" y="252650"/>
            <a:ext cx="7239000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C.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Menerapkan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Isi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Kandungan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Q.S. Al-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Mutaffifin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/83: 1-17 dan Q.S. Al-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An’am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/6: 152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tentang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Jujur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dalam</a:t>
            </a:r>
            <a:r>
              <a:rPr lang="en-US" altLang="en-GB" sz="20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sz="2000" b="1" dirty="0" err="1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Muamalah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1" name="Rounded Rectangle 14">
            <a:extLst>
              <a:ext uri="{FF2B5EF4-FFF2-40B4-BE49-F238E27FC236}">
                <a16:creationId xmlns:a16="http://schemas.microsoft.com/office/drawing/2014/main" id="{CC72D2A7-9CD1-46E5-9DAF-D9C93BAFE604}"/>
              </a:ext>
            </a:extLst>
          </p:cNvPr>
          <p:cNvSpPr/>
          <p:nvPr/>
        </p:nvSpPr>
        <p:spPr>
          <a:xfrm>
            <a:off x="228600" y="1389959"/>
            <a:ext cx="8686800" cy="5754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bg1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600" dirty="0" err="1">
                <a:solidFill>
                  <a:schemeClr val="tx1"/>
                </a:solidFill>
              </a:rPr>
              <a:t>Dampak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positif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setelah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mengamalkan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perilaku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jujur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muamalah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berdasarkan</a:t>
            </a:r>
            <a:r>
              <a:rPr lang="en-ID" sz="1600" dirty="0">
                <a:solidFill>
                  <a:schemeClr val="tx1"/>
                </a:solidFill>
              </a:rPr>
              <a:t> Q.S. Al-</a:t>
            </a:r>
            <a:r>
              <a:rPr lang="en-ID" sz="1600" dirty="0" err="1">
                <a:solidFill>
                  <a:schemeClr val="tx1"/>
                </a:solidFill>
              </a:rPr>
              <a:t>Mutaffifin</a:t>
            </a:r>
            <a:r>
              <a:rPr lang="en-ID" sz="1600" dirty="0">
                <a:solidFill>
                  <a:schemeClr val="tx1"/>
                </a:solidFill>
              </a:rPr>
              <a:t>/83: 1–17 dan Q.S. Al-</a:t>
            </a:r>
            <a:r>
              <a:rPr lang="en-ID" sz="1600" dirty="0" err="1">
                <a:solidFill>
                  <a:schemeClr val="tx1"/>
                </a:solidFill>
              </a:rPr>
              <a:t>An’ām</a:t>
            </a:r>
            <a:r>
              <a:rPr lang="en-ID" sz="1600" dirty="0">
                <a:solidFill>
                  <a:schemeClr val="tx1"/>
                </a:solidFill>
              </a:rPr>
              <a:t>/6: 152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sebagai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berikut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498727-0749-95C4-E560-3F24AE7E1036}"/>
              </a:ext>
            </a:extLst>
          </p:cNvPr>
          <p:cNvSpPr txBox="1"/>
          <p:nvPr/>
        </p:nvSpPr>
        <p:spPr>
          <a:xfrm>
            <a:off x="248377" y="2119843"/>
            <a:ext cx="8686800" cy="22108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600" dirty="0" err="1"/>
              <a:t>Meningkatkan</a:t>
            </a:r>
            <a:r>
              <a:rPr lang="en-ID" sz="1600" dirty="0"/>
              <a:t> </a:t>
            </a:r>
            <a:r>
              <a:rPr lang="en-ID" sz="1600" dirty="0" err="1"/>
              <a:t>ketakwaan</a:t>
            </a:r>
            <a:r>
              <a:rPr lang="en-ID" sz="1600" dirty="0"/>
              <a:t> dan </a:t>
            </a:r>
            <a:r>
              <a:rPr lang="en-ID" sz="1600" dirty="0" err="1"/>
              <a:t>kecintaan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Allah </a:t>
            </a:r>
            <a:r>
              <a:rPr lang="en-ID" sz="1600" dirty="0" err="1"/>
              <a:t>Swt</a:t>
            </a:r>
            <a:r>
              <a:rPr lang="en-ID" sz="16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600" dirty="0" err="1"/>
              <a:t>Dimudahkan</a:t>
            </a:r>
            <a:r>
              <a:rPr lang="en-ID" sz="1600" dirty="0"/>
              <a:t> </a:t>
            </a:r>
            <a:r>
              <a:rPr lang="en-ID" sz="1600" dirty="0" err="1"/>
              <a:t>segala</a:t>
            </a:r>
            <a:r>
              <a:rPr lang="en-ID" sz="1600" dirty="0"/>
              <a:t> </a:t>
            </a:r>
            <a:r>
              <a:rPr lang="en-ID" sz="1600" dirty="0" err="1"/>
              <a:t>urusannya</a:t>
            </a:r>
            <a:r>
              <a:rPr lang="en-ID" sz="1600" dirty="0"/>
              <a:t> oleh Allah </a:t>
            </a:r>
            <a:r>
              <a:rPr lang="en-ID" sz="1600" dirty="0" err="1"/>
              <a:t>Swt</a:t>
            </a:r>
            <a:r>
              <a:rPr lang="en-ID" sz="16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600" dirty="0" err="1"/>
              <a:t>Dijauhkan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azab</a:t>
            </a:r>
            <a:r>
              <a:rPr lang="en-ID" sz="1600" dirty="0"/>
              <a:t> Allah </a:t>
            </a:r>
            <a:r>
              <a:rPr lang="en-ID" sz="1600" dirty="0" err="1"/>
              <a:t>Swt</a:t>
            </a:r>
            <a:r>
              <a:rPr lang="en-ID" sz="1600" dirty="0"/>
              <a:t>. dan </a:t>
            </a:r>
            <a:r>
              <a:rPr lang="en-ID" sz="1600" dirty="0" err="1"/>
              <a:t>siksa</a:t>
            </a:r>
            <a:r>
              <a:rPr lang="en-ID" sz="1600" dirty="0"/>
              <a:t> </a:t>
            </a:r>
            <a:r>
              <a:rPr lang="en-ID" sz="1600" dirty="0" err="1"/>
              <a:t>api</a:t>
            </a:r>
            <a:r>
              <a:rPr lang="en-ID" sz="1600" dirty="0"/>
              <a:t> </a:t>
            </a:r>
            <a:r>
              <a:rPr lang="en-ID" sz="1600" dirty="0" err="1"/>
              <a:t>neraka</a:t>
            </a:r>
            <a:r>
              <a:rPr lang="en-ID" sz="1600" dirty="0"/>
              <a:t>.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600" dirty="0" err="1"/>
              <a:t>Senantiasa</a:t>
            </a:r>
            <a:r>
              <a:rPr lang="en-ID" sz="1600" dirty="0"/>
              <a:t> </a:t>
            </a:r>
            <a:r>
              <a:rPr lang="en-ID" sz="1600" dirty="0" err="1"/>
              <a:t>berpikiran</a:t>
            </a:r>
            <a:r>
              <a:rPr lang="en-ID" sz="1600" dirty="0"/>
              <a:t> </a:t>
            </a:r>
            <a:r>
              <a:rPr lang="en-ID" sz="1600" dirty="0" err="1"/>
              <a:t>positif</a:t>
            </a:r>
            <a:r>
              <a:rPr lang="en-ID" sz="1600" dirty="0"/>
              <a:t>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hati</a:t>
            </a:r>
            <a:r>
              <a:rPr lang="en-ID" sz="1600" dirty="0"/>
              <a:t> </a:t>
            </a:r>
            <a:r>
              <a:rPr lang="en-ID" sz="1600" dirty="0" err="1"/>
              <a:t>menjadi</a:t>
            </a:r>
            <a:r>
              <a:rPr lang="en-ID" sz="1600" dirty="0"/>
              <a:t> </a:t>
            </a:r>
            <a:r>
              <a:rPr lang="en-ID" sz="1600" dirty="0" err="1"/>
              <a:t>tenang</a:t>
            </a:r>
            <a:r>
              <a:rPr lang="en-ID" sz="1600" dirty="0"/>
              <a:t> dan </a:t>
            </a:r>
            <a:r>
              <a:rPr lang="en-ID" sz="1600" dirty="0" err="1"/>
              <a:t>damai</a:t>
            </a:r>
            <a:r>
              <a:rPr lang="en-ID" sz="1600" dirty="0"/>
              <a:t>. 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600" dirty="0" err="1"/>
              <a:t>Terhindar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sifat-sifat</a:t>
            </a:r>
            <a:r>
              <a:rPr lang="en-ID" sz="1600" dirty="0"/>
              <a:t> </a:t>
            </a:r>
            <a:r>
              <a:rPr lang="en-ID" sz="1600" dirty="0" err="1"/>
              <a:t>tercela</a:t>
            </a:r>
            <a:r>
              <a:rPr lang="en-ID" sz="1600" dirty="0"/>
              <a:t> </a:t>
            </a:r>
            <a:r>
              <a:rPr lang="en-ID" sz="1600" dirty="0" err="1"/>
              <a:t>seperti</a:t>
            </a:r>
            <a:r>
              <a:rPr lang="en-ID" sz="1600" dirty="0"/>
              <a:t> </a:t>
            </a:r>
            <a:r>
              <a:rPr lang="en-ID" sz="1600" dirty="0" err="1"/>
              <a:t>egois</a:t>
            </a:r>
            <a:r>
              <a:rPr lang="en-ID" sz="1600" dirty="0"/>
              <a:t>, </a:t>
            </a:r>
            <a:r>
              <a:rPr lang="en-ID" sz="1600" dirty="0" err="1"/>
              <a:t>serakah</a:t>
            </a:r>
            <a:r>
              <a:rPr lang="en-ID" sz="1600" dirty="0"/>
              <a:t>, </a:t>
            </a:r>
            <a:r>
              <a:rPr lang="en-ID" sz="1600" dirty="0" err="1"/>
              <a:t>menipu</a:t>
            </a:r>
            <a:r>
              <a:rPr lang="en-ID" sz="1600" dirty="0"/>
              <a:t>, </a:t>
            </a:r>
            <a:r>
              <a:rPr lang="en-ID" sz="1600" dirty="0" err="1"/>
              <a:t>berdusta</a:t>
            </a:r>
            <a:r>
              <a:rPr lang="en-ID" sz="1600" dirty="0"/>
              <a:t>, dan lain </a:t>
            </a:r>
            <a:r>
              <a:rPr lang="en-ID" sz="1600" dirty="0" err="1"/>
              <a:t>sebagainya</a:t>
            </a:r>
            <a:r>
              <a:rPr lang="en-ID" sz="1600" dirty="0"/>
              <a:t>.</a:t>
            </a:r>
          </a:p>
          <a:p>
            <a:pPr marL="482600" lvl="0" indent="-342900" algn="just">
              <a:spcBef>
                <a:spcPts val="1000"/>
              </a:spcBef>
              <a:buClr>
                <a:schemeClr val="accent2"/>
              </a:buClr>
              <a:buSzPts val="1400"/>
              <a:buAutoNum type="arabicPeriod"/>
            </a:pPr>
            <a:r>
              <a:rPr lang="en-ID" sz="1600" dirty="0"/>
              <a:t> </a:t>
            </a:r>
            <a:r>
              <a:rPr lang="en-ID" sz="1600" dirty="0" err="1"/>
              <a:t>Dipercaya</a:t>
            </a:r>
            <a:r>
              <a:rPr lang="en-ID" sz="1600" dirty="0"/>
              <a:t> dan </a:t>
            </a:r>
            <a:r>
              <a:rPr lang="en-ID" sz="1600" dirty="0" err="1"/>
              <a:t>disukai</a:t>
            </a:r>
            <a:r>
              <a:rPr lang="en-ID" sz="1600" dirty="0"/>
              <a:t> oleh orang lain,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muamalah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mudah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dilaksanakan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408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1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364" y="243528"/>
            <a:ext cx="3048001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80764" y="323630"/>
            <a:ext cx="198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GB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  <a:sym typeface="+mn-ea"/>
              </a:rPr>
              <a:t>Rangkuman</a:t>
            </a:r>
            <a:endParaRPr lang="en-US" altLang="en-GB" sz="36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Kotak Teks 2"/>
          <p:cNvSpPr txBox="1"/>
          <p:nvPr/>
        </p:nvSpPr>
        <p:spPr>
          <a:xfrm>
            <a:off x="342900" y="1224787"/>
            <a:ext cx="8458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400" dirty="0" err="1"/>
              <a:t>Menerapkan</a:t>
            </a:r>
            <a:r>
              <a:rPr lang="en-ID" sz="1400" dirty="0"/>
              <a:t> </a:t>
            </a:r>
            <a:r>
              <a:rPr lang="en-ID" sz="1400" dirty="0" err="1"/>
              <a:t>sikap</a:t>
            </a:r>
            <a:r>
              <a:rPr lang="en-ID" sz="1400" dirty="0"/>
              <a:t> </a:t>
            </a:r>
            <a:r>
              <a:rPr lang="en-ID" sz="1400" dirty="0" err="1"/>
              <a:t>jujur</a:t>
            </a:r>
            <a:r>
              <a:rPr lang="en-ID" sz="1400" dirty="0"/>
              <a:t> </a:t>
            </a:r>
            <a:r>
              <a:rPr lang="en-ID" sz="1400" dirty="0" err="1"/>
              <a:t>ketika</a:t>
            </a:r>
            <a:r>
              <a:rPr lang="en-ID" sz="1400" dirty="0"/>
              <a:t> </a:t>
            </a:r>
            <a:r>
              <a:rPr lang="en-ID" sz="1400" dirty="0" err="1"/>
              <a:t>bermuamalah</a:t>
            </a:r>
            <a:r>
              <a:rPr lang="en-ID" sz="1400" dirty="0"/>
              <a:t> </a:t>
            </a:r>
            <a:r>
              <a:rPr lang="en-ID" sz="1400" dirty="0" err="1"/>
              <a:t>penting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dilakukan</a:t>
            </a:r>
            <a:r>
              <a:rPr lang="en-ID" sz="1400" dirty="0"/>
              <a:t> agar orang lain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lebih</a:t>
            </a:r>
            <a:r>
              <a:rPr lang="en-ID" sz="1400" dirty="0"/>
              <a:t> </a:t>
            </a:r>
            <a:r>
              <a:rPr lang="en-ID" sz="1400" dirty="0" err="1"/>
              <a:t>mudah</a:t>
            </a:r>
            <a:r>
              <a:rPr lang="en-ID" sz="1400" dirty="0"/>
              <a:t> </a:t>
            </a:r>
            <a:r>
              <a:rPr lang="en-ID" sz="1400" dirty="0" err="1"/>
              <a:t>menaruh</a:t>
            </a:r>
            <a:r>
              <a:rPr lang="en-ID" sz="1400" dirty="0"/>
              <a:t> </a:t>
            </a:r>
            <a:r>
              <a:rPr lang="en-ID" sz="1400" dirty="0" err="1"/>
              <a:t>kepercayaan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kita</a:t>
            </a:r>
            <a:r>
              <a:rPr lang="en-ID" sz="1400" dirty="0"/>
              <a:t>. </a:t>
            </a:r>
            <a:r>
              <a:rPr lang="en-ID" sz="1400" dirty="0" err="1"/>
              <a:t>Apabila</a:t>
            </a:r>
            <a:r>
              <a:rPr lang="en-ID" sz="1400" dirty="0"/>
              <a:t> orang lain </a:t>
            </a:r>
            <a:r>
              <a:rPr lang="en-ID" sz="1400" dirty="0" err="1"/>
              <a:t>sudah</a:t>
            </a:r>
            <a:r>
              <a:rPr lang="en-ID" sz="1400" dirty="0"/>
              <a:t> </a:t>
            </a:r>
            <a:r>
              <a:rPr lang="en-ID" sz="1400" dirty="0" err="1"/>
              <a:t>percaya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kita</a:t>
            </a:r>
            <a:r>
              <a:rPr lang="en-ID" sz="1400" dirty="0"/>
              <a:t>, </a:t>
            </a:r>
            <a:r>
              <a:rPr lang="en-ID" sz="1400" dirty="0" err="1"/>
              <a:t>muamalah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lebih</a:t>
            </a:r>
            <a:r>
              <a:rPr lang="en-ID" sz="1400" dirty="0"/>
              <a:t> </a:t>
            </a:r>
            <a:r>
              <a:rPr lang="en-ID" sz="1400" dirty="0" err="1"/>
              <a:t>mudah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dilakukan</a:t>
            </a:r>
            <a:r>
              <a:rPr lang="en-ID" sz="1400" dirty="0"/>
              <a:t>. 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400" dirty="0" err="1"/>
              <a:t>Dalam</a:t>
            </a:r>
            <a:r>
              <a:rPr lang="en-ID" sz="1400" dirty="0"/>
              <a:t> surah Q.S. Al-</a:t>
            </a:r>
            <a:r>
              <a:rPr lang="en-ID" sz="1400" dirty="0" err="1"/>
              <a:t>Mutaffifin</a:t>
            </a:r>
            <a:r>
              <a:rPr lang="en-ID" sz="1400" dirty="0"/>
              <a:t>/83: 1–17,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mengancam</a:t>
            </a:r>
            <a:r>
              <a:rPr lang="en-ID" sz="1400" dirty="0"/>
              <a:t> orang-orang yang </a:t>
            </a:r>
            <a:r>
              <a:rPr lang="en-ID" sz="1400" dirty="0" err="1"/>
              <a:t>suka</a:t>
            </a:r>
            <a:r>
              <a:rPr lang="en-ID" sz="1400" dirty="0"/>
              <a:t> </a:t>
            </a:r>
            <a:r>
              <a:rPr lang="en-ID" sz="1400" dirty="0" err="1"/>
              <a:t>berbuat</a:t>
            </a:r>
            <a:r>
              <a:rPr lang="en-ID" sz="1400" dirty="0"/>
              <a:t> </a:t>
            </a:r>
            <a:r>
              <a:rPr lang="en-ID" sz="1400" dirty="0" err="1"/>
              <a:t>curang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jual</a:t>
            </a:r>
            <a:r>
              <a:rPr lang="en-ID" sz="1400" dirty="0"/>
              <a:t> </a:t>
            </a:r>
            <a:r>
              <a:rPr lang="en-ID" sz="1400" dirty="0" err="1"/>
              <a:t>beli</a:t>
            </a:r>
            <a:r>
              <a:rPr lang="en-ID" sz="1400" dirty="0"/>
              <a:t> (</a:t>
            </a:r>
            <a:r>
              <a:rPr lang="en-ID" sz="1400" dirty="0" err="1"/>
              <a:t>muamalah</a:t>
            </a:r>
            <a:r>
              <a:rPr lang="en-ID" sz="1400" dirty="0"/>
              <a:t>)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azab</a:t>
            </a:r>
            <a:r>
              <a:rPr lang="en-ID" sz="1400" dirty="0"/>
              <a:t> yang sangat </a:t>
            </a:r>
            <a:r>
              <a:rPr lang="en-ID" sz="1400" dirty="0" err="1"/>
              <a:t>pedih</a:t>
            </a:r>
            <a:r>
              <a:rPr lang="en-ID" sz="1400" dirty="0"/>
              <a:t>. 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400" dirty="0" err="1"/>
              <a:t>Jujur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jual</a:t>
            </a:r>
            <a:r>
              <a:rPr lang="en-ID" sz="1400" dirty="0"/>
              <a:t> </a:t>
            </a:r>
            <a:r>
              <a:rPr lang="en-ID" sz="1400" dirty="0" err="1"/>
              <a:t>beli</a:t>
            </a:r>
            <a:r>
              <a:rPr lang="en-ID" sz="1400" dirty="0"/>
              <a:t> (</a:t>
            </a:r>
            <a:r>
              <a:rPr lang="en-ID" sz="1400" dirty="0" err="1"/>
              <a:t>muamalah</a:t>
            </a:r>
            <a:r>
              <a:rPr lang="en-ID" sz="1400" dirty="0"/>
              <a:t>)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dilakukan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menyempurnakan</a:t>
            </a:r>
            <a:r>
              <a:rPr lang="en-ID" sz="1400" dirty="0"/>
              <a:t> </a:t>
            </a:r>
            <a:r>
              <a:rPr lang="en-ID" sz="1400" dirty="0" err="1"/>
              <a:t>takaran</a:t>
            </a:r>
            <a:r>
              <a:rPr lang="en-ID" sz="1400" dirty="0"/>
              <a:t> dan </a:t>
            </a:r>
            <a:r>
              <a:rPr lang="en-ID" sz="1400" dirty="0" err="1"/>
              <a:t>timbangan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tepat</a:t>
            </a:r>
            <a:r>
              <a:rPr lang="en-ID" sz="1400" dirty="0"/>
              <a:t> </a:t>
            </a:r>
            <a:r>
              <a:rPr lang="en-ID" sz="1400" dirty="0" err="1"/>
              <a:t>serta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menguranginya</a:t>
            </a:r>
            <a:r>
              <a:rPr lang="en-ID" sz="1400" dirty="0"/>
              <a:t>.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400" dirty="0"/>
              <a:t>Orang-orang yang </a:t>
            </a:r>
            <a:r>
              <a:rPr lang="en-ID" sz="1400" dirty="0" err="1"/>
              <a:t>mendustakan</a:t>
            </a:r>
            <a:r>
              <a:rPr lang="en-ID" sz="1400" dirty="0"/>
              <a:t> </a:t>
            </a:r>
            <a:r>
              <a:rPr lang="en-ID" sz="1400" dirty="0" err="1"/>
              <a:t>hari</a:t>
            </a:r>
            <a:r>
              <a:rPr lang="en-ID" sz="1400" dirty="0"/>
              <a:t> </a:t>
            </a:r>
            <a:r>
              <a:rPr lang="en-ID" sz="1400" dirty="0" err="1"/>
              <a:t>pembalasan</a:t>
            </a:r>
            <a:r>
              <a:rPr lang="en-ID" sz="1400" dirty="0"/>
              <a:t> (</a:t>
            </a:r>
            <a:r>
              <a:rPr lang="en-ID" sz="1400" dirty="0" err="1"/>
              <a:t>Kiamat</a:t>
            </a:r>
            <a:r>
              <a:rPr lang="en-ID" sz="1400" dirty="0"/>
              <a:t>)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melihat</a:t>
            </a:r>
            <a:r>
              <a:rPr lang="en-ID" sz="1400" dirty="0"/>
              <a:t> </a:t>
            </a:r>
            <a:r>
              <a:rPr lang="en-ID" sz="1400" dirty="0" err="1"/>
              <a:t>Tuhan</a:t>
            </a:r>
            <a:r>
              <a:rPr lang="en-ID" sz="1400" dirty="0"/>
              <a:t> yang </a:t>
            </a:r>
            <a:r>
              <a:rPr lang="en-ID" sz="1400" dirty="0" err="1"/>
              <a:t>menciptakannya</a:t>
            </a:r>
            <a:r>
              <a:rPr lang="en-ID" sz="1400" dirty="0"/>
              <a:t> </a:t>
            </a:r>
            <a:r>
              <a:rPr lang="en-ID" sz="1400" dirty="0" err="1"/>
              <a:t>kelak</a:t>
            </a:r>
            <a:r>
              <a:rPr lang="en-ID" sz="1400" dirty="0"/>
              <a:t> </a:t>
            </a:r>
            <a:r>
              <a:rPr lang="en-ID" sz="1400" dirty="0" err="1"/>
              <a:t>mereka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dilemparkan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api</a:t>
            </a:r>
            <a:r>
              <a:rPr lang="en-ID" sz="1400" dirty="0"/>
              <a:t> </a:t>
            </a:r>
            <a:r>
              <a:rPr lang="en-ID" sz="1400" dirty="0" err="1"/>
              <a:t>neraka</a:t>
            </a:r>
            <a:r>
              <a:rPr lang="en-ID" sz="1400" dirty="0"/>
              <a:t>. 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400" dirty="0" err="1"/>
              <a:t>Dalam</a:t>
            </a:r>
            <a:r>
              <a:rPr lang="en-ID" sz="1400" dirty="0"/>
              <a:t> Q.S. Al-</a:t>
            </a:r>
            <a:r>
              <a:rPr lang="en-ID" sz="1400" dirty="0" err="1"/>
              <a:t>An’ām</a:t>
            </a:r>
            <a:r>
              <a:rPr lang="en-ID" sz="1400" dirty="0"/>
              <a:t>/6: 152,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melarang</a:t>
            </a:r>
            <a:r>
              <a:rPr lang="en-ID" sz="1400" dirty="0"/>
              <a:t> </a:t>
            </a:r>
            <a:r>
              <a:rPr lang="en-ID" sz="1400" dirty="0" err="1"/>
              <a:t>kita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mengambil</a:t>
            </a:r>
            <a:r>
              <a:rPr lang="en-ID" sz="1400" dirty="0"/>
              <a:t> </a:t>
            </a:r>
            <a:r>
              <a:rPr lang="en-ID" sz="1400" dirty="0" err="1"/>
              <a:t>harta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</a:t>
            </a:r>
            <a:r>
              <a:rPr lang="en-ID" sz="1400" dirty="0" err="1"/>
              <a:t>yatim</a:t>
            </a:r>
            <a:r>
              <a:rPr lang="en-ID" sz="1400" dirty="0"/>
              <a:t> dan </a:t>
            </a:r>
            <a:r>
              <a:rPr lang="en-ID" sz="1400" dirty="0" err="1"/>
              <a:t>diperintahkan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mengasuhnya</a:t>
            </a:r>
            <a:r>
              <a:rPr lang="en-ID" sz="1400" dirty="0"/>
              <a:t> </a:t>
            </a:r>
            <a:r>
              <a:rPr lang="en-ID" sz="1400" dirty="0" err="1"/>
              <a:t>hingga</a:t>
            </a:r>
            <a:r>
              <a:rPr lang="en-ID" sz="1400" dirty="0"/>
              <a:t> </a:t>
            </a:r>
            <a:r>
              <a:rPr lang="en-ID" sz="1400" dirty="0" err="1"/>
              <a:t>usia</a:t>
            </a:r>
            <a:r>
              <a:rPr lang="en-ID" sz="1400" dirty="0"/>
              <a:t> </a:t>
            </a:r>
            <a:r>
              <a:rPr lang="en-ID" sz="1400" dirty="0" err="1"/>
              <a:t>dewasa</a:t>
            </a:r>
            <a:r>
              <a:rPr lang="en-ID" sz="1400" dirty="0"/>
              <a:t>. Allah </a:t>
            </a:r>
            <a:r>
              <a:rPr lang="en-ID" sz="1400" dirty="0" err="1"/>
              <a:t>Swt</a:t>
            </a:r>
            <a:r>
              <a:rPr lang="en-ID" sz="1400" dirty="0"/>
              <a:t>. juga </a:t>
            </a:r>
            <a:r>
              <a:rPr lang="en-ID" sz="1400" dirty="0" err="1"/>
              <a:t>memerintahkan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manusia</a:t>
            </a:r>
            <a:r>
              <a:rPr lang="en-ID" sz="1400" dirty="0"/>
              <a:t> agar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berbuat</a:t>
            </a:r>
            <a:r>
              <a:rPr lang="en-ID" sz="1400" dirty="0"/>
              <a:t> </a:t>
            </a:r>
            <a:r>
              <a:rPr lang="en-ID" sz="1400" dirty="0" err="1"/>
              <a:t>curang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timbangan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takaran</a:t>
            </a:r>
            <a:r>
              <a:rPr lang="en-ID" sz="1400" dirty="0"/>
              <a:t> dan </a:t>
            </a:r>
            <a:r>
              <a:rPr lang="en-ID" sz="1400" dirty="0" err="1"/>
              <a:t>bersikap</a:t>
            </a:r>
            <a:r>
              <a:rPr lang="en-ID" sz="1400" dirty="0"/>
              <a:t> </a:t>
            </a:r>
            <a:r>
              <a:rPr lang="en-ID" sz="1400" dirty="0" err="1"/>
              <a:t>adil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setiap</a:t>
            </a:r>
            <a:r>
              <a:rPr lang="en-ID" sz="1400" dirty="0"/>
              <a:t> orang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berkata</a:t>
            </a:r>
            <a:r>
              <a:rPr lang="en-ID" sz="1400" dirty="0"/>
              <a:t> </a:t>
            </a:r>
            <a:r>
              <a:rPr lang="en-ID" sz="1400" dirty="0" err="1"/>
              <a:t>jujur</a:t>
            </a:r>
            <a:r>
              <a:rPr lang="en-ID" sz="1400" dirty="0"/>
              <a:t> </a:t>
            </a:r>
            <a:r>
              <a:rPr lang="en-ID" sz="1400" dirty="0" err="1"/>
              <a:t>saat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saksi</a:t>
            </a:r>
            <a:r>
              <a:rPr lang="en-ID" sz="1400" dirty="0"/>
              <a:t>, </a:t>
            </a:r>
            <a:r>
              <a:rPr lang="en-ID" sz="1400" dirty="0" err="1"/>
              <a:t>senantiasa</a:t>
            </a:r>
            <a:r>
              <a:rPr lang="en-ID" sz="1400" dirty="0"/>
              <a:t> </a:t>
            </a:r>
            <a:r>
              <a:rPr lang="en-ID" sz="1400" dirty="0" err="1"/>
              <a:t>memenuhi</a:t>
            </a:r>
            <a:r>
              <a:rPr lang="en-ID" sz="1400" dirty="0"/>
              <a:t> </a:t>
            </a:r>
            <a:r>
              <a:rPr lang="en-ID" sz="1400" dirty="0" err="1"/>
              <a:t>janji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., </a:t>
            </a:r>
            <a:r>
              <a:rPr lang="en-ID" sz="1400" dirty="0" err="1"/>
              <a:t>yaitu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menaati</a:t>
            </a:r>
            <a:r>
              <a:rPr lang="en-ID" sz="1400" dirty="0"/>
              <a:t> </a:t>
            </a:r>
            <a:r>
              <a:rPr lang="en-ID" sz="1400" dirty="0" err="1"/>
              <a:t>semua</a:t>
            </a:r>
            <a:r>
              <a:rPr lang="en-ID" sz="1400" dirty="0"/>
              <a:t> </a:t>
            </a:r>
            <a:r>
              <a:rPr lang="en-ID" sz="1400" dirty="0" err="1"/>
              <a:t>perintah</a:t>
            </a:r>
            <a:r>
              <a:rPr lang="en-ID" sz="1400" dirty="0"/>
              <a:t>-Nya dan </a:t>
            </a:r>
            <a:r>
              <a:rPr lang="en-ID" sz="1400" dirty="0" err="1"/>
              <a:t>menjauhi</a:t>
            </a:r>
            <a:r>
              <a:rPr lang="en-ID" sz="1400" dirty="0"/>
              <a:t> </a:t>
            </a:r>
            <a:r>
              <a:rPr lang="en-ID" sz="1400" dirty="0" err="1"/>
              <a:t>larangan</a:t>
            </a:r>
            <a:r>
              <a:rPr lang="en-ID" sz="1400" dirty="0"/>
              <a:t>-Nya, </a:t>
            </a:r>
            <a:r>
              <a:rPr lang="en-ID" sz="1400" dirty="0" err="1"/>
              <a:t>baik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hal</a:t>
            </a:r>
            <a:r>
              <a:rPr lang="en-ID" sz="1400" dirty="0"/>
              <a:t> ibadah, </a:t>
            </a:r>
            <a:r>
              <a:rPr lang="en-ID" sz="1400" dirty="0" err="1"/>
              <a:t>muamalah</a:t>
            </a:r>
            <a:r>
              <a:rPr lang="en-ID" sz="1400" dirty="0"/>
              <a:t>, </a:t>
            </a:r>
            <a:r>
              <a:rPr lang="en-ID" sz="1400" dirty="0" err="1"/>
              <a:t>maupun</a:t>
            </a:r>
            <a:r>
              <a:rPr lang="en-ID" sz="1400" dirty="0"/>
              <a:t> yang </a:t>
            </a:r>
            <a:r>
              <a:rPr lang="en-ID" sz="1400" dirty="0" err="1"/>
              <a:t>lainnya</a:t>
            </a:r>
            <a:r>
              <a:rPr lang="en-ID" sz="1400" dirty="0"/>
              <a:t>.</a:t>
            </a:r>
            <a:endParaRPr lang="en-US" altLang="en-GB" sz="1400" dirty="0">
              <a:solidFill>
                <a:srgbClr val="000000"/>
              </a:solidFill>
              <a:cs typeface="Calibri" panose="020F0502020204030204" charset="0"/>
              <a:sym typeface="+mn-ea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9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1"/>
      <p:bldP spid="17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36680" y="416259"/>
            <a:ext cx="7343802" cy="980744"/>
            <a:chOff x="1330583" y="335229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330583" y="335229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sz="2800" b="1" dirty="0"/>
                <a:t>Ayat </a:t>
              </a:r>
              <a:r>
                <a:rPr lang="en-ID" sz="2800" b="1" dirty="0" err="1"/>
                <a:t>tentang</a:t>
              </a:r>
              <a:r>
                <a:rPr lang="en-ID" sz="2800" b="1" dirty="0"/>
                <a:t> </a:t>
              </a:r>
              <a:r>
                <a:rPr lang="en-ID" sz="2800" b="1" dirty="0" err="1"/>
                <a:t>Jujur</a:t>
              </a:r>
              <a:r>
                <a:rPr lang="en-ID" sz="2800" b="1" dirty="0"/>
                <a:t> </a:t>
              </a:r>
              <a:r>
                <a:rPr lang="en-ID" sz="2800" b="1" dirty="0" err="1"/>
                <a:t>dalam</a:t>
              </a:r>
              <a:r>
                <a:rPr lang="en-ID" sz="2800" b="1" dirty="0"/>
                <a:t> </a:t>
              </a:r>
              <a:r>
                <a:rPr lang="en-ID" sz="2800" b="1" dirty="0" err="1"/>
                <a:t>Muamalah</a:t>
              </a:r>
              <a:endParaRPr lang="id-ID" sz="2800" b="1" dirty="0">
                <a:ln w="0"/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454338" y="376836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623037" y="348728"/>
            <a:ext cx="998885" cy="940847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18035" y="343215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52527" y="510907"/>
            <a:ext cx="951497" cy="916110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32056" y="-119089"/>
              <a:ext cx="304630" cy="46035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5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6200" y="1726223"/>
            <a:ext cx="8349736" cy="2585224"/>
            <a:chOff x="-62295" y="1733550"/>
            <a:chExt cx="8509083" cy="2585224"/>
          </a:xfrm>
        </p:grpSpPr>
        <p:grpSp>
          <p:nvGrpSpPr>
            <p:cNvPr id="15" name="Group 14"/>
            <p:cNvGrpSpPr/>
            <p:nvPr/>
          </p:nvGrpSpPr>
          <p:grpSpPr>
            <a:xfrm>
              <a:off x="157161" y="1735291"/>
              <a:ext cx="3370144" cy="492230"/>
              <a:chOff x="157161" y="1735291"/>
              <a:chExt cx="3370144" cy="492230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3123480" y="1756519"/>
                <a:ext cx="425053" cy="382597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57161" y="1846521"/>
                <a:ext cx="3119439" cy="381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165705" y="1733550"/>
              <a:ext cx="2400927" cy="4234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16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16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-62295" y="2333615"/>
              <a:ext cx="8509083" cy="1985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482600" lvl="0" indent="-342900" algn="just">
                <a:spcBef>
                  <a:spcPts val="1000"/>
                </a:spcBef>
                <a:buClr>
                  <a:schemeClr val="accent2"/>
                </a:buClr>
                <a:buSzPts val="1400"/>
                <a:buAutoNum type="arabicPeriod"/>
              </a:pPr>
              <a:r>
                <a:rPr lang="en-ID" sz="1400" dirty="0" err="1"/>
                <a:t>Menguraikan</a:t>
              </a:r>
              <a:r>
                <a:rPr lang="en-ID" sz="1400" dirty="0"/>
                <a:t> </a:t>
              </a:r>
              <a:r>
                <a:rPr lang="en-ID" sz="1400" dirty="0" err="1"/>
                <a:t>terjemahan</a:t>
              </a:r>
              <a:r>
                <a:rPr lang="en-ID" sz="1400" dirty="0"/>
                <a:t> Q.S. Al-</a:t>
              </a:r>
              <a:r>
                <a:rPr lang="en-ID" sz="1400" dirty="0" err="1"/>
                <a:t>Mutaffifin</a:t>
              </a:r>
              <a:r>
                <a:rPr lang="en-ID" sz="1400" dirty="0"/>
                <a:t>/83: 1–17 dan Q.S. </a:t>
              </a:r>
              <a:r>
                <a:rPr lang="en-ID" sz="1400" dirty="0" err="1"/>
                <a:t>AlAn’ām</a:t>
              </a:r>
              <a:r>
                <a:rPr lang="en-ID" sz="1400" dirty="0"/>
                <a:t>/6: 152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jujur</a:t>
              </a:r>
              <a:r>
                <a:rPr lang="en-ID" sz="1400" dirty="0"/>
                <a:t> </a:t>
              </a:r>
              <a:r>
                <a:rPr lang="en-ID" sz="1400" dirty="0" err="1"/>
                <a:t>dalam</a:t>
              </a:r>
              <a:r>
                <a:rPr lang="en-ID" sz="1400" dirty="0"/>
                <a:t> </a:t>
              </a:r>
              <a:r>
                <a:rPr lang="en-ID" sz="1400" dirty="0" err="1"/>
                <a:t>muamalah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benar</a:t>
              </a:r>
              <a:r>
                <a:rPr lang="en-ID" sz="1400" dirty="0"/>
                <a:t>. </a:t>
              </a:r>
            </a:p>
            <a:p>
              <a:pPr marL="482600" lvl="0" indent="-342900" algn="just">
                <a:spcBef>
                  <a:spcPts val="1000"/>
                </a:spcBef>
                <a:buClr>
                  <a:schemeClr val="accent2"/>
                </a:buClr>
                <a:buSzPts val="1400"/>
                <a:buAutoNum type="arabicPeriod"/>
              </a:pPr>
              <a:r>
                <a:rPr lang="en-ID" sz="1400" dirty="0" err="1"/>
                <a:t>Menelaah</a:t>
              </a:r>
              <a:r>
                <a:rPr lang="en-ID" sz="1400" dirty="0"/>
                <a:t> </a:t>
              </a:r>
              <a:r>
                <a:rPr lang="en-ID" sz="1400" dirty="0" err="1"/>
                <a:t>isi</a:t>
              </a:r>
              <a:r>
                <a:rPr lang="en-ID" sz="1400" dirty="0"/>
                <a:t> </a:t>
              </a:r>
              <a:r>
                <a:rPr lang="en-ID" sz="1400" dirty="0" err="1"/>
                <a:t>kandungan</a:t>
              </a:r>
              <a:r>
                <a:rPr lang="en-ID" sz="1400" dirty="0"/>
                <a:t> Q.S. Al-</a:t>
              </a:r>
              <a:r>
                <a:rPr lang="en-ID" sz="1400" dirty="0" err="1"/>
                <a:t>Mutaffifin</a:t>
              </a:r>
              <a:r>
                <a:rPr lang="en-ID" sz="1400" dirty="0"/>
                <a:t>/83: 1–17 dan Q.S. Al-</a:t>
              </a:r>
              <a:r>
                <a:rPr lang="en-ID" sz="1400" dirty="0" err="1"/>
                <a:t>An’ām</a:t>
              </a:r>
              <a:r>
                <a:rPr lang="en-ID" sz="1400" dirty="0"/>
                <a:t>/6: 152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jujur</a:t>
              </a:r>
              <a:r>
                <a:rPr lang="en-ID" sz="1400" dirty="0"/>
                <a:t> </a:t>
              </a:r>
              <a:r>
                <a:rPr lang="en-ID" sz="1400" dirty="0" err="1"/>
                <a:t>dalam</a:t>
              </a:r>
              <a:r>
                <a:rPr lang="en-ID" sz="1400" dirty="0"/>
                <a:t> </a:t>
              </a:r>
              <a:r>
                <a:rPr lang="en-ID" sz="1400" dirty="0" err="1"/>
                <a:t>muamalah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tepat</a:t>
              </a:r>
              <a:r>
                <a:rPr lang="en-ID" sz="1400" dirty="0"/>
                <a:t>. </a:t>
              </a:r>
            </a:p>
            <a:p>
              <a:pPr marL="482600" lvl="0" indent="-342900" algn="just">
                <a:spcBef>
                  <a:spcPts val="1000"/>
                </a:spcBef>
                <a:buClr>
                  <a:schemeClr val="accent2"/>
                </a:buClr>
                <a:buSzPts val="1400"/>
                <a:buAutoNum type="arabicPeriod"/>
              </a:pPr>
              <a:r>
                <a:rPr lang="en-ID" sz="1400" dirty="0" err="1"/>
                <a:t>Menyimpulkan</a:t>
              </a:r>
              <a:r>
                <a:rPr lang="en-ID" sz="1400" dirty="0"/>
                <a:t> </a:t>
              </a:r>
              <a:r>
                <a:rPr lang="en-ID" sz="1400" dirty="0" err="1"/>
                <a:t>isi</a:t>
              </a:r>
              <a:r>
                <a:rPr lang="en-ID" sz="1400" dirty="0"/>
                <a:t> </a:t>
              </a:r>
              <a:r>
                <a:rPr lang="en-ID" sz="1400" dirty="0" err="1"/>
                <a:t>kandungan</a:t>
              </a:r>
              <a:r>
                <a:rPr lang="en-ID" sz="1400" dirty="0"/>
                <a:t> Q.S. Al-</a:t>
              </a:r>
              <a:r>
                <a:rPr lang="en-ID" sz="1400" dirty="0" err="1"/>
                <a:t>Mutaffifin</a:t>
              </a:r>
              <a:r>
                <a:rPr lang="en-ID" sz="1400" dirty="0"/>
                <a:t>/83: 1–17 dan Q.S. </a:t>
              </a:r>
              <a:r>
                <a:rPr lang="en-ID" sz="1400" dirty="0" err="1"/>
                <a:t>AlAn’ām</a:t>
              </a:r>
              <a:r>
                <a:rPr lang="en-ID" sz="1400" dirty="0"/>
                <a:t>/6: 152 </a:t>
              </a:r>
              <a:r>
                <a:rPr lang="en-ID" sz="1400" dirty="0" err="1"/>
                <a:t>tentang</a:t>
              </a:r>
              <a:r>
                <a:rPr lang="en-ID" sz="1400" dirty="0"/>
                <a:t> </a:t>
              </a:r>
              <a:r>
                <a:rPr lang="en-ID" sz="1400" dirty="0" err="1"/>
                <a:t>jujur</a:t>
              </a:r>
              <a:r>
                <a:rPr lang="en-ID" sz="1400" dirty="0"/>
                <a:t> </a:t>
              </a:r>
              <a:r>
                <a:rPr lang="en-ID" sz="1400" dirty="0" err="1"/>
                <a:t>dalam</a:t>
              </a:r>
              <a:r>
                <a:rPr lang="en-ID" sz="1400" dirty="0"/>
                <a:t> </a:t>
              </a:r>
              <a:r>
                <a:rPr lang="en-ID" sz="1400" dirty="0" err="1"/>
                <a:t>muamalah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benar</a:t>
              </a:r>
              <a:r>
                <a:rPr lang="en-ID" sz="1400" dirty="0"/>
                <a:t>. </a:t>
              </a:r>
            </a:p>
            <a:p>
              <a:pPr marL="482600" lvl="0" indent="-342900" algn="just">
                <a:spcBef>
                  <a:spcPts val="1000"/>
                </a:spcBef>
                <a:buClr>
                  <a:schemeClr val="accent2"/>
                </a:buClr>
                <a:buSzPts val="1400"/>
                <a:buAutoNum type="arabicPeriod"/>
              </a:pPr>
              <a:r>
                <a:rPr lang="en-ID" sz="1400" dirty="0" err="1"/>
                <a:t>Mengimplementasikan</a:t>
              </a:r>
              <a:r>
                <a:rPr lang="en-ID" sz="1400" dirty="0"/>
                <a:t> </a:t>
              </a:r>
              <a:r>
                <a:rPr lang="en-ID" sz="1400" dirty="0" err="1"/>
                <a:t>sikap</a:t>
              </a:r>
              <a:r>
                <a:rPr lang="en-ID" sz="1400" dirty="0"/>
                <a:t> </a:t>
              </a:r>
              <a:r>
                <a:rPr lang="en-ID" sz="1400" dirty="0" err="1"/>
                <a:t>jujur</a:t>
              </a:r>
              <a:r>
                <a:rPr lang="en-ID" sz="1400" dirty="0"/>
                <a:t> </a:t>
              </a:r>
              <a:r>
                <a:rPr lang="en-ID" sz="1400" dirty="0" err="1"/>
                <a:t>ketika</a:t>
              </a:r>
              <a:r>
                <a:rPr lang="en-ID" sz="1400" dirty="0"/>
                <a:t> </a:t>
              </a:r>
              <a:r>
                <a:rPr lang="en-ID" sz="1400" dirty="0" err="1"/>
                <a:t>bermuamalah</a:t>
              </a:r>
              <a:r>
                <a:rPr lang="en-ID" sz="1400" dirty="0"/>
                <a:t> </a:t>
              </a:r>
              <a:r>
                <a:rPr lang="en-ID" sz="1400" dirty="0" err="1"/>
                <a:t>dengan</a:t>
              </a:r>
              <a:r>
                <a:rPr lang="en-ID" sz="1400" dirty="0"/>
                <a:t> </a:t>
              </a:r>
              <a:r>
                <a:rPr lang="en-ID" sz="1400" dirty="0" err="1"/>
                <a:t>baik</a:t>
              </a:r>
              <a:r>
                <a:rPr lang="en-ID" sz="1400" dirty="0"/>
                <a:t> </a:t>
              </a:r>
              <a:r>
                <a:rPr lang="en-ID" sz="1400" dirty="0" err="1"/>
                <a:t>dalam</a:t>
              </a:r>
              <a:r>
                <a:rPr lang="en-ID" sz="1400" dirty="0"/>
                <a:t> </a:t>
              </a:r>
              <a:r>
                <a:rPr lang="en-ID" sz="1400" dirty="0" err="1"/>
                <a:t>kehidupan</a:t>
              </a:r>
              <a:r>
                <a:rPr lang="en-ID" sz="1400" dirty="0"/>
                <a:t> </a:t>
              </a:r>
              <a:r>
                <a:rPr lang="en-ID" sz="1400" dirty="0" err="1"/>
                <a:t>sehari-hari</a:t>
              </a:r>
              <a:endParaRPr lang="en-US" sz="1400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5601400" y="1690153"/>
            <a:ext cx="2938838" cy="18848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238944" y="1665128"/>
            <a:ext cx="1901462" cy="181324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51426" y="1698030"/>
            <a:ext cx="1901462" cy="181324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25513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-14201" y="4295274"/>
            <a:ext cx="9144000" cy="954527"/>
          </a:xfrm>
          <a:prstGeom prst="rect">
            <a:avLst/>
          </a:prstGeom>
        </p:spPr>
      </p:pic>
      <p:sp>
        <p:nvSpPr>
          <p:cNvPr id="9" name="Google Shape;946;p55">
            <a:hlinkClick r:id="rId4" action="ppaction://hlinksldjump"/>
          </p:cNvPr>
          <p:cNvSpPr txBox="1"/>
          <p:nvPr/>
        </p:nvSpPr>
        <p:spPr>
          <a:xfrm>
            <a:off x="931775" y="1152184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0" name="Google Shape;947;p55">
            <a:hlinkClick r:id="rId4" action="ppaction://hlinksldjump"/>
          </p:cNvPr>
          <p:cNvSpPr txBox="1"/>
          <p:nvPr/>
        </p:nvSpPr>
        <p:spPr>
          <a:xfrm>
            <a:off x="3396658" y="2496723"/>
            <a:ext cx="2856230" cy="48831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en-GB" sz="2000" b="1" i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41880" y="1761773"/>
            <a:ext cx="1901462" cy="1813243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A. </a:t>
            </a:r>
            <a:r>
              <a:rPr lang="en-GB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Q.S. Al-</a:t>
            </a:r>
            <a:r>
              <a:rPr lang="en-GB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Mutaffifin</a:t>
            </a:r>
            <a:r>
              <a:rPr lang="en-GB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/83: 1-17 </a:t>
            </a:r>
            <a:r>
              <a:rPr lang="en-GB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tentang</a:t>
            </a:r>
            <a:r>
              <a:rPr lang="en-GB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Jujur</a:t>
            </a:r>
            <a:r>
              <a:rPr lang="en-GB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dalam</a:t>
            </a:r>
            <a:r>
              <a:rPr lang="en-GB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Muamalah</a:t>
            </a:r>
            <a:endParaRPr lang="en-US" alt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126413" y="1761773"/>
            <a:ext cx="1901462" cy="1813243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B. Q.S. Al-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An’am</a:t>
            </a:r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/6:152 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tentang</a:t>
            </a:r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Jujur</a:t>
            </a:r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dalam</a:t>
            </a:r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Muamalah</a:t>
            </a:r>
            <a:endParaRPr lang="en-US" altLang="en-GB" b="1" i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601400" y="1761774"/>
            <a:ext cx="2713776" cy="1813243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C. 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Menerapkan</a:t>
            </a:r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Isi 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Kandungan</a:t>
            </a:r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Q.S. Al-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Mutaffifin</a:t>
            </a:r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/83: 1-17 dan Q.S. Al-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An’am</a:t>
            </a:r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/6: 152 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tentang</a:t>
            </a:r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Jujur</a:t>
            </a:r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dalam</a:t>
            </a:r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 </a:t>
            </a:r>
            <a:r>
              <a:rPr lang="en-US" altLang="en-GB" b="1" dirty="0" err="1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Muamalah</a:t>
            </a:r>
            <a:endParaRPr lang="en-US" altLang="en-US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3" grpId="0"/>
      <p:bldP spid="9" grpId="0"/>
      <p:bldP spid="10" grpId="0"/>
      <p:bldP spid="13" grpId="0" animBg="1"/>
      <p:bldP spid="15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Mutaffifin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/83: 1-17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8009" y="1503650"/>
            <a:ext cx="8207160" cy="2860358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ID" dirty="0" err="1"/>
              <a:t>Muamalah</a:t>
            </a:r>
            <a:r>
              <a:rPr lang="en-ID" dirty="0"/>
              <a:t> </a:t>
            </a:r>
            <a:r>
              <a:rPr lang="en-ID" dirty="0" err="1"/>
              <a:t>merupakan</a:t>
            </a:r>
            <a:r>
              <a:rPr lang="en-ID" dirty="0"/>
              <a:t> </a:t>
            </a:r>
            <a:r>
              <a:rPr lang="en-ID" dirty="0" err="1"/>
              <a:t>kegiatan</a:t>
            </a:r>
            <a:r>
              <a:rPr lang="en-ID" dirty="0"/>
              <a:t> yang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antarsesama</a:t>
            </a:r>
            <a:r>
              <a:rPr lang="en-ID" dirty="0"/>
              <a:t> </a:t>
            </a:r>
            <a:r>
              <a:rPr lang="en-ID" dirty="0" err="1"/>
              <a:t>manusia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memenuhi</a:t>
            </a:r>
            <a:r>
              <a:rPr lang="en-ID" dirty="0"/>
              <a:t> </a:t>
            </a:r>
            <a:r>
              <a:rPr lang="en-ID" dirty="0" err="1"/>
              <a:t>kebutuhan</a:t>
            </a:r>
            <a:r>
              <a:rPr lang="en-ID" dirty="0"/>
              <a:t> masing-masing. </a:t>
            </a:r>
            <a:r>
              <a:rPr lang="en-ID" dirty="0" err="1"/>
              <a:t>Muamalah</a:t>
            </a:r>
            <a:r>
              <a:rPr lang="en-ID" dirty="0"/>
              <a:t> yang </a:t>
            </a:r>
            <a:r>
              <a:rPr lang="en-ID" dirty="0" err="1"/>
              <a:t>baik</a:t>
            </a:r>
            <a:r>
              <a:rPr lang="en-ID" dirty="0"/>
              <a:t> dan </a:t>
            </a:r>
            <a:r>
              <a:rPr lang="en-ID" dirty="0" err="1"/>
              <a:t>benar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muamalah</a:t>
            </a:r>
            <a:r>
              <a:rPr lang="en-ID" dirty="0"/>
              <a:t> yang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jujur</a:t>
            </a:r>
            <a:endParaRPr lang="en-ID" dirty="0"/>
          </a:p>
          <a:p>
            <a:pPr algn="ctr">
              <a:lnSpc>
                <a:spcPct val="100000"/>
              </a:lnSpc>
            </a:pPr>
            <a:endParaRPr lang="en-ID" altLang="id-ID" dirty="0">
              <a:latin typeface="Calibri" panose="020F0502020204030204" charset="0"/>
              <a:cs typeface="Calibri" panose="020F0502020204030204" charset="0"/>
            </a:endParaRPr>
          </a:p>
          <a:p>
            <a:pPr algn="ctr">
              <a:lnSpc>
                <a:spcPct val="100000"/>
              </a:lnSpc>
            </a:pP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Menerapkan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sikap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jujur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dalam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Mualamah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merupakan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perintah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Allah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Swt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. yang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dijelaskan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dalam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Al-Qur’an.</a:t>
            </a:r>
          </a:p>
          <a:p>
            <a:pPr algn="ctr">
              <a:lnSpc>
                <a:spcPct val="100000"/>
              </a:lnSpc>
            </a:pPr>
            <a:endParaRPr lang="en-ID" altLang="id-ID" dirty="0">
              <a:latin typeface="Calibri" panose="020F0502020204030204" charset="0"/>
              <a:cs typeface="Calibri" panose="020F0502020204030204" charset="0"/>
            </a:endParaRPr>
          </a:p>
          <a:p>
            <a:pPr algn="ctr">
              <a:lnSpc>
                <a:spcPct val="100000"/>
              </a:lnSpc>
            </a:pP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Dalil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yang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menjelaskan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tentang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perintah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jujur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dalam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bermualah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adalah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 Q.S. Al 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Mutaffifin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/83: 1-17 dan Q.S. Al-</a:t>
            </a:r>
            <a:r>
              <a:rPr lang="en-ID" altLang="id-ID" dirty="0" err="1">
                <a:latin typeface="Calibri" panose="020F0502020204030204" charset="0"/>
                <a:cs typeface="Calibri" panose="020F0502020204030204" charset="0"/>
              </a:rPr>
              <a:t>An’am</a:t>
            </a:r>
            <a:r>
              <a:rPr lang="en-ID" altLang="id-ID" dirty="0">
                <a:latin typeface="Calibri" panose="020F0502020204030204" charset="0"/>
                <a:cs typeface="Calibri" panose="020F0502020204030204" charset="0"/>
              </a:rPr>
              <a:t>/6: 152</a:t>
            </a:r>
            <a:endParaRPr lang="en-US" altLang="id-ID" dirty="0"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Mutaffifin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/83: 1-17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-23091" y="4324350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AE2489E-83A0-E3D1-0294-227CFE9F267F}"/>
              </a:ext>
            </a:extLst>
          </p:cNvPr>
          <p:cNvSpPr/>
          <p:nvPr/>
        </p:nvSpPr>
        <p:spPr>
          <a:xfrm>
            <a:off x="233704" y="1171182"/>
            <a:ext cx="8524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US" b="1" dirty="0"/>
              <a:t>1. </a:t>
            </a:r>
            <a:r>
              <a:rPr lang="en-US" b="1" dirty="0" err="1"/>
              <a:t>Membaca</a:t>
            </a:r>
            <a:r>
              <a:rPr lang="en-US" b="1" dirty="0"/>
              <a:t> Q.S. Al-</a:t>
            </a:r>
            <a:r>
              <a:rPr lang="en-US" b="1" dirty="0" err="1"/>
              <a:t>Mutaffifin</a:t>
            </a:r>
            <a:r>
              <a:rPr lang="en-US" b="1" dirty="0"/>
              <a:t>/83: 1-17 </a:t>
            </a:r>
            <a:r>
              <a:rPr lang="en-US" b="1" dirty="0" err="1"/>
              <a:t>tentang</a:t>
            </a:r>
            <a:r>
              <a:rPr lang="en-US" b="1" dirty="0"/>
              <a:t> </a:t>
            </a:r>
            <a:r>
              <a:rPr lang="en-US" b="1" dirty="0" err="1"/>
              <a:t>Jujur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Muamalah</a:t>
            </a:r>
            <a:endParaRPr lang="en-ID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954CD7-B576-5A5D-8D7D-A37EECD6D94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0" r="1" b="1710"/>
          <a:stretch/>
        </p:blipFill>
        <p:spPr>
          <a:xfrm>
            <a:off x="1447800" y="1540514"/>
            <a:ext cx="5389072" cy="306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25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Mutaffifin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/83: 1-17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AE2489E-83A0-E3D1-0294-227CFE9F267F}"/>
              </a:ext>
            </a:extLst>
          </p:cNvPr>
          <p:cNvSpPr/>
          <p:nvPr/>
        </p:nvSpPr>
        <p:spPr>
          <a:xfrm>
            <a:off x="309934" y="1134318"/>
            <a:ext cx="8524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US" b="1" dirty="0"/>
              <a:t>1. </a:t>
            </a:r>
            <a:r>
              <a:rPr lang="en-US" b="1" dirty="0" err="1"/>
              <a:t>Membaca</a:t>
            </a:r>
            <a:r>
              <a:rPr lang="en-US" b="1" dirty="0"/>
              <a:t> Q.S. Al-</a:t>
            </a:r>
            <a:r>
              <a:rPr lang="en-US" b="1" dirty="0" err="1"/>
              <a:t>Mutaffifin</a:t>
            </a:r>
            <a:r>
              <a:rPr lang="en-US" b="1" dirty="0"/>
              <a:t>/83: 1-17 </a:t>
            </a:r>
            <a:r>
              <a:rPr lang="en-US" b="1" dirty="0" err="1"/>
              <a:t>tentang</a:t>
            </a:r>
            <a:r>
              <a:rPr lang="en-US" b="1" dirty="0"/>
              <a:t> </a:t>
            </a:r>
            <a:r>
              <a:rPr lang="en-US" b="1" dirty="0" err="1"/>
              <a:t>Jujur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Muamalah</a:t>
            </a:r>
            <a:endParaRPr lang="en-ID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B36707-C2BF-CD11-EBCB-11E3DD9A0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064" y="1503650"/>
            <a:ext cx="5819200" cy="316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6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Mutaffifin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/83: 1-17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304800" y="1200408"/>
            <a:ext cx="8610600" cy="31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b="1" dirty="0"/>
              <a:t>2. </a:t>
            </a:r>
            <a:r>
              <a:rPr lang="en-ID" b="1" dirty="0" err="1"/>
              <a:t>Menerjemahkan</a:t>
            </a:r>
            <a:r>
              <a:rPr lang="en-ID" b="1" dirty="0"/>
              <a:t> Q.S. Al-</a:t>
            </a:r>
            <a:r>
              <a:rPr lang="en-ID" b="1" dirty="0" err="1"/>
              <a:t>Mutaffifin</a:t>
            </a:r>
            <a:r>
              <a:rPr lang="en-ID" b="1" dirty="0"/>
              <a:t>/83: 1-17 </a:t>
            </a:r>
            <a:r>
              <a:rPr lang="en-ID" b="1" dirty="0" err="1"/>
              <a:t>tentang</a:t>
            </a:r>
            <a:r>
              <a:rPr lang="en-ID" b="1" dirty="0"/>
              <a:t> </a:t>
            </a:r>
            <a:r>
              <a:rPr lang="en-ID" b="1" dirty="0" err="1"/>
              <a:t>Jujur</a:t>
            </a:r>
            <a:r>
              <a:rPr lang="en-ID" b="1" dirty="0"/>
              <a:t> </a:t>
            </a:r>
            <a:r>
              <a:rPr lang="en-ID" b="1" dirty="0" err="1"/>
              <a:t>dalam</a:t>
            </a:r>
            <a:r>
              <a:rPr lang="en-ID" b="1" dirty="0"/>
              <a:t> </a:t>
            </a:r>
            <a:r>
              <a:rPr lang="en-ID" b="1" dirty="0" err="1"/>
              <a:t>Muamalah</a:t>
            </a:r>
            <a:endParaRPr lang="en-ID" b="1" dirty="0"/>
          </a:p>
          <a:p>
            <a:pPr lvl="0" algn="just">
              <a:spcAft>
                <a:spcPts val="1600"/>
              </a:spcAft>
            </a:pPr>
            <a:r>
              <a:rPr lang="en-ID" b="1" dirty="0" err="1"/>
              <a:t>Artinya</a:t>
            </a:r>
            <a:r>
              <a:rPr lang="en-ID" b="1" dirty="0"/>
              <a:t>:</a:t>
            </a:r>
            <a:r>
              <a:rPr lang="en-ID" dirty="0"/>
              <a:t> </a:t>
            </a:r>
          </a:p>
          <a:p>
            <a:pPr lvl="0" algn="just">
              <a:spcAft>
                <a:spcPts val="1600"/>
              </a:spcAft>
            </a:pPr>
            <a:r>
              <a:rPr lang="en-ID" sz="1700" dirty="0"/>
              <a:t>“</a:t>
            </a:r>
            <a:r>
              <a:rPr lang="en-ID" sz="1700" dirty="0" err="1"/>
              <a:t>Celakalah</a:t>
            </a:r>
            <a:r>
              <a:rPr lang="en-ID" sz="1700" dirty="0"/>
              <a:t> orang-orang yang </a:t>
            </a:r>
            <a:r>
              <a:rPr lang="en-ID" sz="1700" dirty="0" err="1"/>
              <a:t>curang</a:t>
            </a:r>
            <a:r>
              <a:rPr lang="en-ID" sz="1700" dirty="0"/>
              <a:t> (</a:t>
            </a:r>
            <a:r>
              <a:rPr lang="en-ID" sz="1700" dirty="0" err="1"/>
              <a:t>dalam</a:t>
            </a:r>
            <a:r>
              <a:rPr lang="en-ID" sz="1700" dirty="0"/>
              <a:t> </a:t>
            </a:r>
            <a:r>
              <a:rPr lang="en-ID" sz="1700" dirty="0" err="1"/>
              <a:t>menakar</a:t>
            </a:r>
            <a:r>
              <a:rPr lang="en-ID" sz="1700" dirty="0"/>
              <a:t> dan </a:t>
            </a:r>
            <a:r>
              <a:rPr lang="en-ID" sz="1700" dirty="0" err="1"/>
              <a:t>menimbang</a:t>
            </a:r>
            <a:r>
              <a:rPr lang="en-ID" sz="1700" dirty="0"/>
              <a:t>)! (1) (</a:t>
            </a:r>
            <a:r>
              <a:rPr lang="en-ID" sz="1700" dirty="0" err="1"/>
              <a:t>Mereka</a:t>
            </a:r>
            <a:r>
              <a:rPr lang="en-ID" sz="1700" dirty="0"/>
              <a:t> </a:t>
            </a:r>
            <a:r>
              <a:rPr lang="en-ID" sz="1700" dirty="0" err="1"/>
              <a:t>adalah</a:t>
            </a:r>
            <a:r>
              <a:rPr lang="en-ID" sz="1700" dirty="0"/>
              <a:t>) orang-orang yang </a:t>
            </a:r>
            <a:r>
              <a:rPr lang="en-ID" sz="1700" dirty="0" err="1"/>
              <a:t>apabila</a:t>
            </a:r>
            <a:r>
              <a:rPr lang="en-ID" sz="1700" dirty="0"/>
              <a:t> </a:t>
            </a:r>
            <a:r>
              <a:rPr lang="en-ID" sz="1700" dirty="0" err="1"/>
              <a:t>menerima</a:t>
            </a:r>
            <a:r>
              <a:rPr lang="en-ID" sz="1700" dirty="0"/>
              <a:t> </a:t>
            </a:r>
            <a:r>
              <a:rPr lang="en-ID" sz="1700" dirty="0" err="1"/>
              <a:t>takaran</a:t>
            </a:r>
            <a:r>
              <a:rPr lang="en-ID" sz="1700" dirty="0"/>
              <a:t> </a:t>
            </a:r>
            <a:r>
              <a:rPr lang="en-ID" sz="1700" dirty="0" err="1"/>
              <a:t>dari</a:t>
            </a:r>
            <a:r>
              <a:rPr lang="en-ID" sz="1700" dirty="0"/>
              <a:t> orang lain, </a:t>
            </a:r>
            <a:r>
              <a:rPr lang="en-ID" sz="1700" dirty="0" err="1"/>
              <a:t>mereka</a:t>
            </a:r>
            <a:r>
              <a:rPr lang="en-ID" sz="1700" dirty="0"/>
              <a:t> </a:t>
            </a:r>
            <a:r>
              <a:rPr lang="en-ID" sz="1700" dirty="0" err="1"/>
              <a:t>minta</a:t>
            </a:r>
            <a:r>
              <a:rPr lang="en-ID" sz="1700" dirty="0"/>
              <a:t> </a:t>
            </a:r>
            <a:r>
              <a:rPr lang="en-ID" sz="1700" dirty="0" err="1"/>
              <a:t>dipenuhi</a:t>
            </a:r>
            <a:r>
              <a:rPr lang="en-ID" sz="1700" dirty="0"/>
              <a:t> (2). (</a:t>
            </a:r>
            <a:r>
              <a:rPr lang="en-ID" sz="1700" dirty="0" err="1"/>
              <a:t>Sebaliknya</a:t>
            </a:r>
            <a:r>
              <a:rPr lang="en-ID" sz="1700" dirty="0"/>
              <a:t>,) </a:t>
            </a:r>
            <a:r>
              <a:rPr lang="en-ID" sz="1700" dirty="0" err="1"/>
              <a:t>apabila</a:t>
            </a:r>
            <a:r>
              <a:rPr lang="en-ID" sz="1700" dirty="0"/>
              <a:t> </a:t>
            </a:r>
            <a:r>
              <a:rPr lang="en-ID" sz="1700" dirty="0" err="1"/>
              <a:t>mereka</a:t>
            </a:r>
            <a:r>
              <a:rPr lang="en-ID" sz="1700" dirty="0"/>
              <a:t> </a:t>
            </a:r>
            <a:r>
              <a:rPr lang="en-ID" sz="1700" dirty="0" err="1"/>
              <a:t>menakar</a:t>
            </a:r>
            <a:r>
              <a:rPr lang="en-ID" sz="1700" dirty="0"/>
              <a:t> </a:t>
            </a:r>
            <a:r>
              <a:rPr lang="en-ID" sz="1700" dirty="0" err="1"/>
              <a:t>atau</a:t>
            </a:r>
            <a:r>
              <a:rPr lang="en-ID" sz="1700" dirty="0"/>
              <a:t> </a:t>
            </a:r>
            <a:r>
              <a:rPr lang="en-ID" sz="1700" dirty="0" err="1"/>
              <a:t>menimbang</a:t>
            </a:r>
            <a:r>
              <a:rPr lang="en-ID" sz="1700" dirty="0"/>
              <a:t> </a:t>
            </a:r>
            <a:r>
              <a:rPr lang="en-ID" sz="1700" dirty="0" err="1"/>
              <a:t>untuk</a:t>
            </a:r>
            <a:r>
              <a:rPr lang="en-ID" sz="1700" dirty="0"/>
              <a:t> orang lain, </a:t>
            </a:r>
            <a:r>
              <a:rPr lang="en-ID" sz="1700" dirty="0" err="1"/>
              <a:t>mereka</a:t>
            </a:r>
            <a:r>
              <a:rPr lang="en-ID" sz="1700" dirty="0"/>
              <a:t> </a:t>
            </a:r>
            <a:r>
              <a:rPr lang="en-ID" sz="1700" dirty="0" err="1"/>
              <a:t>kurangi</a:t>
            </a:r>
            <a:r>
              <a:rPr lang="en-ID" sz="1700" dirty="0"/>
              <a:t> (3). </a:t>
            </a:r>
            <a:r>
              <a:rPr lang="en-ID" sz="1700" dirty="0" err="1"/>
              <a:t>Tidakkah</a:t>
            </a:r>
            <a:r>
              <a:rPr lang="en-ID" sz="1700" dirty="0"/>
              <a:t> </a:t>
            </a:r>
            <a:r>
              <a:rPr lang="en-ID" sz="1700" dirty="0" err="1"/>
              <a:t>mereka</a:t>
            </a:r>
            <a:r>
              <a:rPr lang="en-ID" sz="1700" dirty="0"/>
              <a:t> </a:t>
            </a:r>
            <a:r>
              <a:rPr lang="en-ID" sz="1700" dirty="0" err="1"/>
              <a:t>mengira</a:t>
            </a:r>
            <a:r>
              <a:rPr lang="en-ID" sz="1700" dirty="0"/>
              <a:t> (</a:t>
            </a:r>
            <a:r>
              <a:rPr lang="en-ID" sz="1700" dirty="0" err="1"/>
              <a:t>bahwa</a:t>
            </a:r>
            <a:r>
              <a:rPr lang="en-ID" sz="1700" dirty="0"/>
              <a:t>) </a:t>
            </a:r>
            <a:r>
              <a:rPr lang="en-ID" sz="1700" dirty="0" err="1"/>
              <a:t>sesungguhnya</a:t>
            </a:r>
            <a:r>
              <a:rPr lang="en-ID" sz="1700" dirty="0"/>
              <a:t> </a:t>
            </a:r>
            <a:r>
              <a:rPr lang="en-ID" sz="1700" dirty="0" err="1"/>
              <a:t>mereka</a:t>
            </a:r>
            <a:r>
              <a:rPr lang="en-ID" sz="1700" dirty="0"/>
              <a:t> </a:t>
            </a:r>
            <a:r>
              <a:rPr lang="en-ID" sz="1700" dirty="0" err="1"/>
              <a:t>akan</a:t>
            </a:r>
            <a:r>
              <a:rPr lang="en-ID" sz="1700" dirty="0"/>
              <a:t> </a:t>
            </a:r>
            <a:r>
              <a:rPr lang="en-ID" sz="1700" dirty="0" err="1"/>
              <a:t>dibangkitkan</a:t>
            </a:r>
            <a:r>
              <a:rPr lang="en-ID" sz="1700" dirty="0"/>
              <a:t> (4), pada </a:t>
            </a:r>
            <a:r>
              <a:rPr lang="en-ID" sz="1700" dirty="0" err="1"/>
              <a:t>suatu</a:t>
            </a:r>
            <a:r>
              <a:rPr lang="en-ID" sz="1700" dirty="0"/>
              <a:t> </a:t>
            </a:r>
            <a:r>
              <a:rPr lang="en-ID" sz="1700" dirty="0" err="1"/>
              <a:t>hari</a:t>
            </a:r>
            <a:r>
              <a:rPr lang="en-ID" sz="1700" dirty="0"/>
              <a:t> yang </a:t>
            </a:r>
            <a:r>
              <a:rPr lang="en-ID" sz="1700" dirty="0" err="1"/>
              <a:t>besar</a:t>
            </a:r>
            <a:r>
              <a:rPr lang="en-ID" sz="1700" dirty="0"/>
              <a:t> (</a:t>
            </a:r>
            <a:r>
              <a:rPr lang="en-ID" sz="1700" dirty="0" err="1"/>
              <a:t>Kiamat</a:t>
            </a:r>
            <a:r>
              <a:rPr lang="en-ID" sz="1700" dirty="0"/>
              <a:t>) (5), (</a:t>
            </a:r>
            <a:r>
              <a:rPr lang="en-ID" sz="1700" dirty="0" err="1"/>
              <a:t>yaitu</a:t>
            </a:r>
            <a:r>
              <a:rPr lang="en-ID" sz="1700" dirty="0"/>
              <a:t>) </a:t>
            </a:r>
            <a:r>
              <a:rPr lang="en-ID" sz="1700" dirty="0" err="1"/>
              <a:t>hari</a:t>
            </a:r>
            <a:r>
              <a:rPr lang="en-ID" sz="1700" dirty="0"/>
              <a:t> (</a:t>
            </a:r>
            <a:r>
              <a:rPr lang="en-ID" sz="1700" dirty="0" err="1"/>
              <a:t>ketika</a:t>
            </a:r>
            <a:r>
              <a:rPr lang="en-ID" sz="1700" dirty="0"/>
              <a:t>) </a:t>
            </a:r>
            <a:r>
              <a:rPr lang="en-ID" sz="1700" dirty="0" err="1"/>
              <a:t>manusia</a:t>
            </a:r>
            <a:r>
              <a:rPr lang="en-ID" sz="1700" dirty="0"/>
              <a:t> </a:t>
            </a:r>
            <a:r>
              <a:rPr lang="en-ID" sz="1700" dirty="0" err="1"/>
              <a:t>bangkit</a:t>
            </a:r>
            <a:r>
              <a:rPr lang="en-ID" sz="1700" dirty="0"/>
              <a:t> </a:t>
            </a:r>
            <a:r>
              <a:rPr lang="en-ID" sz="1700" dirty="0" err="1"/>
              <a:t>menghadap</a:t>
            </a:r>
            <a:r>
              <a:rPr lang="en-ID" sz="1700" dirty="0"/>
              <a:t> </a:t>
            </a:r>
            <a:r>
              <a:rPr lang="en-ID" sz="1700" dirty="0" err="1"/>
              <a:t>Tuhan</a:t>
            </a:r>
            <a:r>
              <a:rPr lang="en-ID" sz="1700" dirty="0"/>
              <a:t> </a:t>
            </a:r>
            <a:r>
              <a:rPr lang="en-ID" sz="1700" dirty="0" err="1"/>
              <a:t>seluruh</a:t>
            </a:r>
            <a:r>
              <a:rPr lang="en-ID" sz="1700" dirty="0"/>
              <a:t> </a:t>
            </a:r>
            <a:r>
              <a:rPr lang="en-ID" sz="1700" dirty="0" err="1"/>
              <a:t>alam</a:t>
            </a:r>
            <a:r>
              <a:rPr lang="en-ID" sz="1700" dirty="0"/>
              <a:t>? (6). </a:t>
            </a:r>
            <a:r>
              <a:rPr lang="en-ID" sz="1700" dirty="0" err="1"/>
              <a:t>Jangan</a:t>
            </a:r>
            <a:r>
              <a:rPr lang="en-ID" sz="1700" dirty="0"/>
              <a:t> </a:t>
            </a:r>
            <a:r>
              <a:rPr lang="en-ID" sz="1700" dirty="0" err="1"/>
              <a:t>sekali</a:t>
            </a:r>
            <a:r>
              <a:rPr lang="en-ID" sz="1700" dirty="0"/>
              <a:t>-kali </a:t>
            </a:r>
            <a:r>
              <a:rPr lang="en-ID" sz="1700" dirty="0" err="1"/>
              <a:t>begitu</a:t>
            </a:r>
            <a:r>
              <a:rPr lang="en-ID" sz="1700" dirty="0"/>
              <a:t>! </a:t>
            </a:r>
            <a:r>
              <a:rPr lang="en-ID" sz="1700" dirty="0" err="1"/>
              <a:t>Sesungguhnya</a:t>
            </a:r>
            <a:r>
              <a:rPr lang="en-ID" sz="1700" dirty="0"/>
              <a:t> </a:t>
            </a:r>
            <a:r>
              <a:rPr lang="en-ID" sz="1700" dirty="0" err="1"/>
              <a:t>catatan</a:t>
            </a:r>
            <a:r>
              <a:rPr lang="en-ID" sz="1700" dirty="0"/>
              <a:t> orang yang </a:t>
            </a:r>
            <a:r>
              <a:rPr lang="en-ID" sz="1700" dirty="0" err="1"/>
              <a:t>durhaka</a:t>
            </a:r>
            <a:r>
              <a:rPr lang="en-ID" sz="1700" dirty="0"/>
              <a:t> </a:t>
            </a:r>
            <a:r>
              <a:rPr lang="en-ID" sz="1700" dirty="0" err="1"/>
              <a:t>benar-benar</a:t>
            </a:r>
            <a:r>
              <a:rPr lang="en-ID" sz="1700" dirty="0"/>
              <a:t> (</a:t>
            </a:r>
            <a:r>
              <a:rPr lang="en-ID" sz="1700" dirty="0" err="1"/>
              <a:t>tersimpan</a:t>
            </a:r>
            <a:r>
              <a:rPr lang="en-ID" sz="1700" dirty="0"/>
              <a:t>) </a:t>
            </a:r>
            <a:r>
              <a:rPr lang="en-ID" sz="1700" dirty="0" err="1"/>
              <a:t>dalam</a:t>
            </a:r>
            <a:r>
              <a:rPr lang="en-ID" sz="1700" dirty="0"/>
              <a:t> </a:t>
            </a:r>
            <a:r>
              <a:rPr lang="en-ID" sz="1700" dirty="0" err="1"/>
              <a:t>Sijjīn</a:t>
            </a:r>
            <a:r>
              <a:rPr lang="en-ID" sz="1700" dirty="0"/>
              <a:t> (7). </a:t>
            </a:r>
            <a:r>
              <a:rPr lang="en-ID" sz="1700" dirty="0" err="1"/>
              <a:t>Tahukah</a:t>
            </a:r>
            <a:r>
              <a:rPr lang="en-ID" sz="1700" dirty="0"/>
              <a:t> </a:t>
            </a:r>
            <a:r>
              <a:rPr lang="en-ID" sz="1700" dirty="0" err="1"/>
              <a:t>engkau</a:t>
            </a:r>
            <a:r>
              <a:rPr lang="en-ID" sz="1700" dirty="0"/>
              <a:t> </a:t>
            </a:r>
            <a:r>
              <a:rPr lang="en-ID" sz="1700" dirty="0" err="1"/>
              <a:t>apakah</a:t>
            </a:r>
            <a:r>
              <a:rPr lang="en-ID" sz="1700" dirty="0"/>
              <a:t> </a:t>
            </a:r>
            <a:r>
              <a:rPr lang="en-ID" sz="1700" dirty="0" err="1"/>
              <a:t>Sijjīn</a:t>
            </a:r>
            <a:r>
              <a:rPr lang="en-ID" sz="1700" dirty="0"/>
              <a:t> </a:t>
            </a:r>
            <a:r>
              <a:rPr lang="en-ID" sz="1700" dirty="0" err="1"/>
              <a:t>itu</a:t>
            </a:r>
            <a:r>
              <a:rPr lang="en-ID" sz="1700" dirty="0"/>
              <a:t>? (8). (</a:t>
            </a:r>
            <a:r>
              <a:rPr lang="en-ID" sz="1700" dirty="0" err="1"/>
              <a:t>Ia</a:t>
            </a:r>
            <a:r>
              <a:rPr lang="en-ID" sz="1700" dirty="0"/>
              <a:t> </a:t>
            </a:r>
            <a:r>
              <a:rPr lang="en-ID" sz="1700" dirty="0" err="1"/>
              <a:t>adalah</a:t>
            </a:r>
            <a:r>
              <a:rPr lang="en-ID" sz="1700" dirty="0"/>
              <a:t>) kitab yang </a:t>
            </a:r>
            <a:r>
              <a:rPr lang="en-ID" sz="1700" dirty="0" err="1"/>
              <a:t>berisi</a:t>
            </a:r>
            <a:r>
              <a:rPr lang="en-ID" sz="1700" dirty="0"/>
              <a:t> </a:t>
            </a:r>
            <a:r>
              <a:rPr lang="en-ID" sz="1700" dirty="0" err="1"/>
              <a:t>catatan</a:t>
            </a:r>
            <a:r>
              <a:rPr lang="en-ID" sz="1700" dirty="0"/>
              <a:t> (</a:t>
            </a:r>
            <a:r>
              <a:rPr lang="en-ID" sz="1700" dirty="0" err="1"/>
              <a:t>amal</a:t>
            </a:r>
            <a:r>
              <a:rPr lang="en-ID" sz="1700" dirty="0"/>
              <a:t>)</a:t>
            </a:r>
            <a:endParaRPr lang="en-ID" sz="1700" b="1" dirty="0"/>
          </a:p>
        </p:txBody>
      </p:sp>
    </p:spTree>
    <p:extLst>
      <p:ext uri="{BB962C8B-B14F-4D97-AF65-F5344CB8AC3E}">
        <p14:creationId xmlns:p14="http://schemas.microsoft.com/office/powerpoint/2010/main" val="342568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Mutaffifin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/83: 1-17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304800" y="1423670"/>
            <a:ext cx="8453036" cy="2652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2. </a:t>
            </a:r>
            <a:r>
              <a:rPr lang="en-ID" sz="1700" b="1" dirty="0" err="1"/>
              <a:t>Menerjemahkan</a:t>
            </a:r>
            <a:r>
              <a:rPr lang="en-ID" sz="1700" b="1" dirty="0"/>
              <a:t> Q.S. Al-</a:t>
            </a:r>
            <a:r>
              <a:rPr lang="en-ID" sz="1700" b="1" dirty="0" err="1"/>
              <a:t>Mutaffifin</a:t>
            </a:r>
            <a:r>
              <a:rPr lang="en-ID" sz="1700" b="1" dirty="0"/>
              <a:t>/83: 1-17 </a:t>
            </a:r>
            <a:r>
              <a:rPr lang="en-ID" sz="1700" b="1" dirty="0" err="1"/>
              <a:t>tentang</a:t>
            </a:r>
            <a:r>
              <a:rPr lang="en-ID" sz="1700" b="1" dirty="0"/>
              <a:t> </a:t>
            </a:r>
            <a:r>
              <a:rPr lang="en-ID" sz="1700" b="1" dirty="0" err="1"/>
              <a:t>Jujur</a:t>
            </a:r>
            <a:r>
              <a:rPr lang="en-ID" sz="1700" b="1" dirty="0"/>
              <a:t> </a:t>
            </a:r>
            <a:r>
              <a:rPr lang="en-ID" sz="1700" b="1" dirty="0" err="1"/>
              <a:t>dalam</a:t>
            </a:r>
            <a:r>
              <a:rPr lang="en-ID" sz="1700" b="1" dirty="0"/>
              <a:t> </a:t>
            </a:r>
            <a:r>
              <a:rPr lang="en-ID" sz="1700" b="1" dirty="0" err="1"/>
              <a:t>Muamalah</a:t>
            </a:r>
            <a:endParaRPr lang="en-ID" sz="1700" b="1" dirty="0"/>
          </a:p>
          <a:p>
            <a:pPr lvl="0" algn="just">
              <a:spcAft>
                <a:spcPts val="1600"/>
              </a:spcAft>
            </a:pPr>
            <a:r>
              <a:rPr lang="en-ID" sz="1700" dirty="0"/>
              <a:t>(9). </a:t>
            </a:r>
            <a:r>
              <a:rPr lang="en-ID" sz="1700" dirty="0" err="1"/>
              <a:t>Celakalah</a:t>
            </a:r>
            <a:r>
              <a:rPr lang="en-ID" sz="1700" dirty="0"/>
              <a:t> pada </a:t>
            </a:r>
            <a:r>
              <a:rPr lang="en-ID" sz="1700" dirty="0" err="1"/>
              <a:t>hari</a:t>
            </a:r>
            <a:r>
              <a:rPr lang="en-ID" sz="1700" dirty="0"/>
              <a:t> </a:t>
            </a:r>
            <a:r>
              <a:rPr lang="en-ID" sz="1700" dirty="0" err="1"/>
              <a:t>itu</a:t>
            </a:r>
            <a:r>
              <a:rPr lang="en-ID" sz="1700" dirty="0"/>
              <a:t> </a:t>
            </a:r>
            <a:r>
              <a:rPr lang="en-ID" sz="1700" dirty="0" err="1"/>
              <a:t>bagi</a:t>
            </a:r>
            <a:r>
              <a:rPr lang="en-ID" sz="1700" dirty="0"/>
              <a:t> para </a:t>
            </a:r>
            <a:r>
              <a:rPr lang="en-ID" sz="1700" dirty="0" err="1"/>
              <a:t>pendusta</a:t>
            </a:r>
            <a:r>
              <a:rPr lang="en-ID" sz="1700" dirty="0"/>
              <a:t> (10), </a:t>
            </a:r>
            <a:r>
              <a:rPr lang="en-ID" sz="1700" dirty="0" err="1"/>
              <a:t>yaitu</a:t>
            </a:r>
            <a:r>
              <a:rPr lang="en-ID" sz="1700" dirty="0"/>
              <a:t> orang-orang yang </a:t>
            </a:r>
            <a:r>
              <a:rPr lang="en-ID" sz="1700" dirty="0" err="1"/>
              <a:t>mendustakan</a:t>
            </a:r>
            <a:r>
              <a:rPr lang="en-ID" sz="1700" dirty="0"/>
              <a:t> </a:t>
            </a:r>
            <a:r>
              <a:rPr lang="en-ID" sz="1700" dirty="0" err="1"/>
              <a:t>hari</a:t>
            </a:r>
            <a:r>
              <a:rPr lang="en-ID" sz="1700" dirty="0"/>
              <a:t> </a:t>
            </a:r>
            <a:r>
              <a:rPr lang="en-ID" sz="1700" dirty="0" err="1"/>
              <a:t>Pembalasan</a:t>
            </a:r>
            <a:r>
              <a:rPr lang="en-ID" sz="1700" dirty="0"/>
              <a:t> (11). </a:t>
            </a:r>
            <a:r>
              <a:rPr lang="en-ID" sz="1700" dirty="0" err="1"/>
              <a:t>Tidak</a:t>
            </a:r>
            <a:r>
              <a:rPr lang="en-ID" sz="1700" dirty="0"/>
              <a:t> </a:t>
            </a:r>
            <a:r>
              <a:rPr lang="en-ID" sz="1700" dirty="0" err="1"/>
              <a:t>ada</a:t>
            </a:r>
            <a:r>
              <a:rPr lang="en-ID" sz="1700" dirty="0"/>
              <a:t> yang </a:t>
            </a:r>
            <a:r>
              <a:rPr lang="en-ID" sz="1700" dirty="0" err="1"/>
              <a:t>mendustakannya</a:t>
            </a:r>
            <a:r>
              <a:rPr lang="en-ID" sz="1700" dirty="0"/>
              <a:t>, </a:t>
            </a:r>
            <a:r>
              <a:rPr lang="en-ID" sz="1700" dirty="0" err="1"/>
              <a:t>kecuali</a:t>
            </a:r>
            <a:r>
              <a:rPr lang="en-ID" sz="1700" dirty="0"/>
              <a:t> </a:t>
            </a:r>
            <a:r>
              <a:rPr lang="en-ID" sz="1700" dirty="0" err="1"/>
              <a:t>setiap</a:t>
            </a:r>
            <a:r>
              <a:rPr lang="en-ID" sz="1700" dirty="0"/>
              <a:t> orang yang </a:t>
            </a:r>
            <a:r>
              <a:rPr lang="en-ID" sz="1700" dirty="0" err="1"/>
              <a:t>melampaui</a:t>
            </a:r>
            <a:r>
              <a:rPr lang="en-ID" sz="1700" dirty="0"/>
              <a:t> batas </a:t>
            </a:r>
            <a:r>
              <a:rPr lang="en-ID" sz="1700" dirty="0" err="1"/>
              <a:t>lagi</a:t>
            </a:r>
            <a:r>
              <a:rPr lang="en-ID" sz="1700" dirty="0"/>
              <a:t> sangat </a:t>
            </a:r>
            <a:r>
              <a:rPr lang="en-ID" sz="1700" dirty="0" err="1"/>
              <a:t>berdosa</a:t>
            </a:r>
            <a:r>
              <a:rPr lang="en-ID" sz="1700" dirty="0"/>
              <a:t> (12). </a:t>
            </a:r>
            <a:r>
              <a:rPr lang="en-ID" sz="1700" dirty="0" err="1"/>
              <a:t>Apabila</a:t>
            </a:r>
            <a:r>
              <a:rPr lang="en-ID" sz="1700" dirty="0"/>
              <a:t> </a:t>
            </a:r>
            <a:r>
              <a:rPr lang="en-ID" sz="1700" dirty="0" err="1"/>
              <a:t>dibacakan</a:t>
            </a:r>
            <a:r>
              <a:rPr lang="en-ID" sz="1700" dirty="0"/>
              <a:t> </a:t>
            </a:r>
            <a:r>
              <a:rPr lang="en-ID" sz="1700" dirty="0" err="1"/>
              <a:t>kepadanya</a:t>
            </a:r>
            <a:r>
              <a:rPr lang="en-ID" sz="1700" dirty="0"/>
              <a:t> </a:t>
            </a:r>
            <a:r>
              <a:rPr lang="en-ID" sz="1700" dirty="0" err="1"/>
              <a:t>ayat-ayat</a:t>
            </a:r>
            <a:r>
              <a:rPr lang="en-ID" sz="1700" dirty="0"/>
              <a:t> Kami, </a:t>
            </a:r>
            <a:r>
              <a:rPr lang="en-ID" sz="1700" dirty="0" err="1"/>
              <a:t>dia</a:t>
            </a:r>
            <a:r>
              <a:rPr lang="en-ID" sz="1700" dirty="0"/>
              <a:t> </a:t>
            </a:r>
            <a:r>
              <a:rPr lang="en-ID" sz="1700" dirty="0" err="1"/>
              <a:t>berkata</a:t>
            </a:r>
            <a:r>
              <a:rPr lang="en-ID" sz="1700" dirty="0"/>
              <a:t>, “(</a:t>
            </a:r>
            <a:r>
              <a:rPr lang="en-ID" sz="1700" dirty="0" err="1"/>
              <a:t>Itu</a:t>
            </a:r>
            <a:r>
              <a:rPr lang="en-ID" sz="1700" dirty="0"/>
              <a:t> </a:t>
            </a:r>
            <a:r>
              <a:rPr lang="en-ID" sz="1700" dirty="0" err="1"/>
              <a:t>adalah</a:t>
            </a:r>
            <a:r>
              <a:rPr lang="en-ID" sz="1700" dirty="0"/>
              <a:t>) </a:t>
            </a:r>
            <a:r>
              <a:rPr lang="en-ID" sz="1700" dirty="0" err="1"/>
              <a:t>dongeng</a:t>
            </a:r>
            <a:r>
              <a:rPr lang="en-ID" sz="1700" dirty="0"/>
              <a:t> orang-orang </a:t>
            </a:r>
            <a:r>
              <a:rPr lang="en-ID" sz="1700" dirty="0" err="1"/>
              <a:t>dahulu</a:t>
            </a:r>
            <a:r>
              <a:rPr lang="en-ID" sz="1700" dirty="0"/>
              <a:t>.” (13). </a:t>
            </a:r>
            <a:r>
              <a:rPr lang="en-ID" sz="1700" dirty="0" err="1"/>
              <a:t>Sekali</a:t>
            </a:r>
            <a:r>
              <a:rPr lang="en-ID" sz="1700" dirty="0"/>
              <a:t>-kali </a:t>
            </a:r>
            <a:r>
              <a:rPr lang="en-ID" sz="1700" dirty="0" err="1"/>
              <a:t>tidak</a:t>
            </a:r>
            <a:r>
              <a:rPr lang="en-ID" sz="1700" dirty="0"/>
              <a:t>! </a:t>
            </a:r>
            <a:r>
              <a:rPr lang="en-ID" sz="1700" dirty="0" err="1"/>
              <a:t>Bahkan</a:t>
            </a:r>
            <a:r>
              <a:rPr lang="en-ID" sz="1700" dirty="0"/>
              <a:t>, </a:t>
            </a:r>
            <a:r>
              <a:rPr lang="en-ID" sz="1700" dirty="0" err="1"/>
              <a:t>apa</a:t>
            </a:r>
            <a:r>
              <a:rPr lang="en-ID" sz="1700" dirty="0"/>
              <a:t> yang </a:t>
            </a:r>
            <a:r>
              <a:rPr lang="en-ID" sz="1700" dirty="0" err="1"/>
              <a:t>selalu</a:t>
            </a:r>
            <a:r>
              <a:rPr lang="en-ID" sz="1700" dirty="0"/>
              <a:t> </a:t>
            </a:r>
            <a:r>
              <a:rPr lang="en-ID" sz="1700" dirty="0" err="1"/>
              <a:t>mereka</a:t>
            </a:r>
            <a:r>
              <a:rPr lang="en-ID" sz="1700" dirty="0"/>
              <a:t> </a:t>
            </a:r>
            <a:r>
              <a:rPr lang="en-ID" sz="1700" dirty="0" err="1"/>
              <a:t>kerjakan</a:t>
            </a:r>
            <a:r>
              <a:rPr lang="en-ID" sz="1700" dirty="0"/>
              <a:t> </a:t>
            </a:r>
            <a:r>
              <a:rPr lang="en-ID" sz="1700" dirty="0" err="1"/>
              <a:t>itu</a:t>
            </a:r>
            <a:r>
              <a:rPr lang="en-ID" sz="1700" dirty="0"/>
              <a:t> </a:t>
            </a:r>
            <a:r>
              <a:rPr lang="en-ID" sz="1700" dirty="0" err="1"/>
              <a:t>telah</a:t>
            </a:r>
            <a:r>
              <a:rPr lang="en-ID" sz="1700" dirty="0"/>
              <a:t> </a:t>
            </a:r>
            <a:r>
              <a:rPr lang="en-ID" sz="1700" dirty="0" err="1"/>
              <a:t>menutupi</a:t>
            </a:r>
            <a:r>
              <a:rPr lang="en-ID" sz="1700" dirty="0"/>
              <a:t> </a:t>
            </a:r>
            <a:r>
              <a:rPr lang="en-ID" sz="1700" dirty="0" err="1"/>
              <a:t>hati</a:t>
            </a:r>
            <a:r>
              <a:rPr lang="en-ID" sz="1700" dirty="0"/>
              <a:t> </a:t>
            </a:r>
            <a:r>
              <a:rPr lang="en-ID" sz="1700" dirty="0" err="1"/>
              <a:t>mereka</a:t>
            </a:r>
            <a:r>
              <a:rPr lang="en-ID" sz="1700" dirty="0"/>
              <a:t> (14). </a:t>
            </a:r>
            <a:r>
              <a:rPr lang="en-ID" sz="1700" dirty="0" err="1"/>
              <a:t>Sekali</a:t>
            </a:r>
            <a:r>
              <a:rPr lang="en-ID" sz="1700" dirty="0"/>
              <a:t>-kali </a:t>
            </a:r>
            <a:r>
              <a:rPr lang="en-ID" sz="1700" dirty="0" err="1"/>
              <a:t>tidak</a:t>
            </a:r>
            <a:r>
              <a:rPr lang="en-ID" sz="1700" dirty="0"/>
              <a:t>!  </a:t>
            </a:r>
            <a:r>
              <a:rPr lang="en-ID" sz="1700" dirty="0" err="1"/>
              <a:t>Sesungguhnya</a:t>
            </a:r>
            <a:r>
              <a:rPr lang="en-ID" sz="1700" dirty="0"/>
              <a:t> </a:t>
            </a:r>
            <a:r>
              <a:rPr lang="en-ID" sz="1700" dirty="0" err="1"/>
              <a:t>mereka</a:t>
            </a:r>
            <a:r>
              <a:rPr lang="en-ID" sz="1700" dirty="0"/>
              <a:t> pada </a:t>
            </a:r>
            <a:r>
              <a:rPr lang="en-ID" sz="1700" dirty="0" err="1"/>
              <a:t>hari</a:t>
            </a:r>
            <a:r>
              <a:rPr lang="en-ID" sz="1700" dirty="0"/>
              <a:t> </a:t>
            </a:r>
            <a:r>
              <a:rPr lang="en-ID" sz="1700" dirty="0" err="1"/>
              <a:t>itu</a:t>
            </a:r>
            <a:r>
              <a:rPr lang="en-ID" sz="1700" dirty="0"/>
              <a:t> </a:t>
            </a:r>
            <a:r>
              <a:rPr lang="en-ID" sz="1700" dirty="0" err="1"/>
              <a:t>benar-benar</a:t>
            </a:r>
            <a:r>
              <a:rPr lang="en-ID" sz="1700" dirty="0"/>
              <a:t> </a:t>
            </a:r>
            <a:r>
              <a:rPr lang="en-ID" sz="1700" dirty="0" err="1"/>
              <a:t>terhalang</a:t>
            </a:r>
            <a:r>
              <a:rPr lang="en-ID" sz="1700" dirty="0"/>
              <a:t> </a:t>
            </a:r>
            <a:r>
              <a:rPr lang="en-ID" sz="1700" dirty="0" err="1"/>
              <a:t>dari</a:t>
            </a:r>
            <a:r>
              <a:rPr lang="en-ID" sz="1700" dirty="0"/>
              <a:t> (</a:t>
            </a:r>
            <a:r>
              <a:rPr lang="en-ID" sz="1700" dirty="0" err="1"/>
              <a:t>rahmat</a:t>
            </a:r>
            <a:r>
              <a:rPr lang="en-ID" sz="1700" dirty="0"/>
              <a:t>) </a:t>
            </a:r>
            <a:r>
              <a:rPr lang="en-ID" sz="1700" dirty="0" err="1"/>
              <a:t>Tuhannya</a:t>
            </a:r>
            <a:r>
              <a:rPr lang="en-ID" sz="1700" dirty="0"/>
              <a:t> (15). </a:t>
            </a:r>
            <a:r>
              <a:rPr lang="en-ID" sz="1700" dirty="0" err="1"/>
              <a:t>Sesungguhnya</a:t>
            </a:r>
            <a:r>
              <a:rPr lang="en-ID" sz="1700" dirty="0"/>
              <a:t> </a:t>
            </a:r>
            <a:r>
              <a:rPr lang="en-ID" sz="1700" dirty="0" err="1"/>
              <a:t>mereka</a:t>
            </a:r>
            <a:r>
              <a:rPr lang="en-ID" sz="1700" dirty="0"/>
              <a:t> </a:t>
            </a:r>
            <a:r>
              <a:rPr lang="en-ID" sz="1700" dirty="0" err="1"/>
              <a:t>kemudian</a:t>
            </a:r>
            <a:r>
              <a:rPr lang="en-ID" sz="1700" dirty="0"/>
              <a:t> </a:t>
            </a:r>
            <a:r>
              <a:rPr lang="en-ID" sz="1700" dirty="0" err="1"/>
              <a:t>benar-benar</a:t>
            </a:r>
            <a:r>
              <a:rPr lang="en-ID" sz="1700" dirty="0"/>
              <a:t> </a:t>
            </a:r>
            <a:r>
              <a:rPr lang="en-ID" sz="1700" dirty="0" err="1"/>
              <a:t>masuk</a:t>
            </a:r>
            <a:r>
              <a:rPr lang="en-ID" sz="1700" dirty="0"/>
              <a:t> (</a:t>
            </a:r>
            <a:r>
              <a:rPr lang="en-ID" sz="1700" dirty="0" err="1"/>
              <a:t>neraka</a:t>
            </a:r>
            <a:r>
              <a:rPr lang="en-ID" sz="1700" dirty="0"/>
              <a:t>) </a:t>
            </a:r>
            <a:r>
              <a:rPr lang="en-ID" sz="1700" dirty="0" err="1"/>
              <a:t>Jahim</a:t>
            </a:r>
            <a:r>
              <a:rPr lang="en-ID" sz="1700" dirty="0"/>
              <a:t> (16). Lalu </a:t>
            </a:r>
            <a:r>
              <a:rPr lang="en-ID" sz="1700" dirty="0" err="1"/>
              <a:t>dikatakan</a:t>
            </a:r>
            <a:r>
              <a:rPr lang="en-ID" sz="1700" dirty="0"/>
              <a:t> (</a:t>
            </a:r>
            <a:r>
              <a:rPr lang="en-ID" sz="1700" dirty="0" err="1"/>
              <a:t>kepada</a:t>
            </a:r>
            <a:r>
              <a:rPr lang="en-ID" sz="1700" dirty="0"/>
              <a:t> </a:t>
            </a:r>
            <a:r>
              <a:rPr lang="en-ID" sz="1700" dirty="0" err="1"/>
              <a:t>mereka</a:t>
            </a:r>
            <a:r>
              <a:rPr lang="en-ID" sz="1700" dirty="0"/>
              <a:t>), “</a:t>
            </a:r>
            <a:r>
              <a:rPr lang="en-ID" sz="1700" dirty="0" err="1"/>
              <a:t>Inilah</a:t>
            </a:r>
            <a:r>
              <a:rPr lang="en-ID" sz="1700" dirty="0"/>
              <a:t> (</a:t>
            </a:r>
            <a:r>
              <a:rPr lang="en-ID" sz="1700" dirty="0" err="1"/>
              <a:t>azab</a:t>
            </a:r>
            <a:r>
              <a:rPr lang="en-ID" sz="1700" dirty="0"/>
              <a:t>) yang </a:t>
            </a:r>
            <a:r>
              <a:rPr lang="en-ID" sz="1700" dirty="0" err="1"/>
              <a:t>selalu</a:t>
            </a:r>
            <a:r>
              <a:rPr lang="en-ID" sz="1700" dirty="0"/>
              <a:t> </a:t>
            </a:r>
            <a:r>
              <a:rPr lang="en-ID" sz="1700" dirty="0" err="1"/>
              <a:t>kamu</a:t>
            </a:r>
            <a:r>
              <a:rPr lang="en-ID" sz="1700" dirty="0"/>
              <a:t> </a:t>
            </a:r>
            <a:r>
              <a:rPr lang="en-ID" sz="1700" dirty="0" err="1"/>
              <a:t>dustakan</a:t>
            </a:r>
            <a:r>
              <a:rPr lang="en-ID" sz="1700" dirty="0"/>
              <a:t>.” (17).” (Q.S. Al-</a:t>
            </a:r>
            <a:r>
              <a:rPr lang="en-ID" sz="1700" dirty="0" err="1"/>
              <a:t>Mutaffifin</a:t>
            </a:r>
            <a:r>
              <a:rPr lang="en-ID" sz="1700" dirty="0"/>
              <a:t>/83: 1–17)</a:t>
            </a:r>
            <a:endParaRPr lang="en-ID" sz="1700" b="1" dirty="0"/>
          </a:p>
        </p:txBody>
      </p:sp>
    </p:spTree>
    <p:extLst>
      <p:ext uri="{BB962C8B-B14F-4D97-AF65-F5344CB8AC3E}">
        <p14:creationId xmlns:p14="http://schemas.microsoft.com/office/powerpoint/2010/main" val="10199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0" y="57407"/>
            <a:ext cx="8209469" cy="1143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6164" y="212847"/>
            <a:ext cx="72390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</a:t>
            </a:r>
            <a:r>
              <a:rPr lang="en-US" altLang="en-GB" sz="2400" b="1" dirty="0"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Q.S. Al-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Mutaffifin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/83: 1-17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tentang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Jujur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dalam</a:t>
            </a:r>
            <a:r>
              <a:rPr lang="en-GB" altLang="en-GB" sz="2400" b="1" dirty="0">
                <a:solidFill>
                  <a:schemeClr val="bg1"/>
                </a:solidFill>
                <a:latin typeface="+mj-lt"/>
                <a:cs typeface="Calibri" panose="020F0502020204030204" charset="0"/>
              </a:rPr>
              <a:t> </a:t>
            </a:r>
            <a:r>
              <a:rPr lang="en-GB" altLang="en-GB" sz="2400" b="1" dirty="0" err="1">
                <a:solidFill>
                  <a:schemeClr val="bg1"/>
                </a:solidFill>
                <a:latin typeface="+mj-lt"/>
                <a:cs typeface="Calibri" panose="020F0502020204030204" charset="0"/>
              </a:rPr>
              <a:t>Muamalah</a:t>
            </a:r>
            <a:endParaRPr lang="en-GB" sz="2400" b="1" i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1DA4DF4-A89F-3E9F-0614-CCCB09BC9271}"/>
              </a:ext>
            </a:extLst>
          </p:cNvPr>
          <p:cNvSpPr/>
          <p:nvPr/>
        </p:nvSpPr>
        <p:spPr>
          <a:xfrm>
            <a:off x="304800" y="1307789"/>
            <a:ext cx="8453036" cy="820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sz="1700" b="1" dirty="0"/>
              <a:t>3. </a:t>
            </a:r>
            <a:r>
              <a:rPr lang="en-ID" sz="1700" b="1" dirty="0" err="1"/>
              <a:t>Menghafal</a:t>
            </a:r>
            <a:r>
              <a:rPr lang="en-ID" sz="1700" b="1" dirty="0"/>
              <a:t> Q.S. Al-</a:t>
            </a:r>
            <a:r>
              <a:rPr lang="en-ID" sz="1700" b="1" dirty="0" err="1"/>
              <a:t>Mutaffifin</a:t>
            </a:r>
            <a:r>
              <a:rPr lang="en-ID" sz="1700" b="1" dirty="0"/>
              <a:t>/83:1-17 </a:t>
            </a:r>
            <a:r>
              <a:rPr lang="en-ID" sz="1700" b="1" dirty="0" err="1"/>
              <a:t>tentang</a:t>
            </a:r>
            <a:r>
              <a:rPr lang="en-ID" sz="1700" b="1" dirty="0"/>
              <a:t> </a:t>
            </a:r>
            <a:r>
              <a:rPr lang="en-ID" sz="1700" b="1" dirty="0" err="1"/>
              <a:t>Jujur</a:t>
            </a:r>
            <a:r>
              <a:rPr lang="en-ID" sz="1700" b="1" dirty="0"/>
              <a:t> </a:t>
            </a:r>
            <a:r>
              <a:rPr lang="en-ID" sz="1700" b="1" dirty="0" err="1"/>
              <a:t>dalam</a:t>
            </a:r>
            <a:r>
              <a:rPr lang="en-ID" sz="1700" b="1" dirty="0"/>
              <a:t> </a:t>
            </a:r>
            <a:r>
              <a:rPr lang="en-ID" sz="1700" b="1" dirty="0" err="1"/>
              <a:t>Muamalah</a:t>
            </a:r>
            <a:endParaRPr lang="en-ID" sz="1700" b="1" dirty="0"/>
          </a:p>
          <a:p>
            <a:pPr lvl="0" algn="just">
              <a:spcAft>
                <a:spcPts val="1600"/>
              </a:spcAft>
            </a:pPr>
            <a:endParaRPr lang="en-ID" sz="1700" b="1" dirty="0"/>
          </a:p>
        </p:txBody>
      </p:sp>
      <p:sp>
        <p:nvSpPr>
          <p:cNvPr id="7" name="Rounded Rectangle 14">
            <a:extLst>
              <a:ext uri="{FF2B5EF4-FFF2-40B4-BE49-F238E27FC236}">
                <a16:creationId xmlns:a16="http://schemas.microsoft.com/office/drawing/2014/main" id="{42488A4D-7287-B6A7-677D-1C4BC8069F9A}"/>
              </a:ext>
            </a:extLst>
          </p:cNvPr>
          <p:cNvSpPr/>
          <p:nvPr/>
        </p:nvSpPr>
        <p:spPr>
          <a:xfrm>
            <a:off x="827405" y="1821405"/>
            <a:ext cx="7489190" cy="2766060"/>
          </a:xfrm>
          <a:prstGeom prst="roundRect">
            <a:avLst/>
          </a:prstGeom>
          <a:solidFill>
            <a:srgbClr val="CCFF66"/>
          </a:solidFill>
          <a:ln w="28575" cmpd="sng">
            <a:solidFill>
              <a:schemeClr val="bg1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 err="1">
                <a:solidFill>
                  <a:schemeClr val="tx1"/>
                </a:solidFill>
              </a:rPr>
              <a:t>Bacalah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kembali</a:t>
            </a:r>
            <a:r>
              <a:rPr lang="en-ID" dirty="0">
                <a:solidFill>
                  <a:schemeClr val="tx1"/>
                </a:solidFill>
              </a:rPr>
              <a:t> Q.S. Al-</a:t>
            </a:r>
            <a:r>
              <a:rPr lang="en-ID" dirty="0" err="1">
                <a:solidFill>
                  <a:schemeClr val="tx1"/>
                </a:solidFill>
              </a:rPr>
              <a:t>Mutaffifin</a:t>
            </a:r>
            <a:r>
              <a:rPr lang="en-ID" dirty="0">
                <a:solidFill>
                  <a:schemeClr val="tx1"/>
                </a:solidFill>
              </a:rPr>
              <a:t>/83: 1–17 </a:t>
            </a:r>
            <a:r>
              <a:rPr lang="en-ID" dirty="0" err="1">
                <a:solidFill>
                  <a:schemeClr val="tx1"/>
                </a:solidFill>
              </a:rPr>
              <a:t>secara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berulang-ulang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kemudian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hafalkan</a:t>
            </a:r>
            <a:r>
              <a:rPr lang="en-ID" dirty="0">
                <a:solidFill>
                  <a:schemeClr val="tx1"/>
                </a:solidFill>
              </a:rPr>
              <a:t> di </a:t>
            </a:r>
            <a:r>
              <a:rPr lang="en-ID" dirty="0" err="1">
                <a:solidFill>
                  <a:schemeClr val="tx1"/>
                </a:solidFill>
              </a:rPr>
              <a:t>rumah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bimbingan</a:t>
            </a:r>
            <a:r>
              <a:rPr lang="en-ID" dirty="0">
                <a:solidFill>
                  <a:schemeClr val="tx1"/>
                </a:solidFill>
              </a:rPr>
              <a:t> orang </a:t>
            </a:r>
            <a:r>
              <a:rPr lang="en-ID" dirty="0" err="1">
                <a:solidFill>
                  <a:schemeClr val="tx1"/>
                </a:solidFill>
              </a:rPr>
              <a:t>tua</a:t>
            </a:r>
            <a:r>
              <a:rPr lang="en-ID" dirty="0">
                <a:solidFill>
                  <a:schemeClr val="tx1"/>
                </a:solidFill>
              </a:rPr>
              <a:t>. Lalu, </a:t>
            </a:r>
            <a:r>
              <a:rPr lang="en-ID" dirty="0" err="1">
                <a:solidFill>
                  <a:schemeClr val="tx1"/>
                </a:solidFill>
              </a:rPr>
              <a:t>tunjukkan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hafalan</a:t>
            </a:r>
            <a:r>
              <a:rPr lang="en-ID" dirty="0">
                <a:solidFill>
                  <a:schemeClr val="tx1"/>
                </a:solidFill>
              </a:rPr>
              <a:t> kalian di </a:t>
            </a:r>
            <a:r>
              <a:rPr lang="en-ID" dirty="0" err="1">
                <a:solidFill>
                  <a:schemeClr val="tx1"/>
                </a:solidFill>
              </a:rPr>
              <a:t>depan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kelas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  <a:p>
            <a:pPr algn="ctr"/>
            <a:endParaRPr lang="en-ID" dirty="0">
              <a:solidFill>
                <a:schemeClr val="tx1"/>
              </a:solidFill>
            </a:endParaRPr>
          </a:p>
          <a:p>
            <a:pPr algn="ctr"/>
            <a:r>
              <a:rPr lang="en-ID" dirty="0">
                <a:solidFill>
                  <a:schemeClr val="tx1"/>
                </a:solidFill>
              </a:rPr>
              <a:t>Guru </a:t>
            </a:r>
            <a:r>
              <a:rPr lang="en-ID" dirty="0" err="1">
                <a:solidFill>
                  <a:schemeClr val="tx1"/>
                </a:solidFill>
              </a:rPr>
              <a:t>akan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memberikan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tanda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centang</a:t>
            </a:r>
            <a:r>
              <a:rPr lang="en-ID" dirty="0">
                <a:solidFill>
                  <a:schemeClr val="tx1"/>
                </a:solidFill>
              </a:rPr>
              <a:t> (✔) pada </a:t>
            </a:r>
            <a:r>
              <a:rPr lang="en-ID" dirty="0" err="1">
                <a:solidFill>
                  <a:schemeClr val="tx1"/>
                </a:solidFill>
              </a:rPr>
              <a:t>pilihan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sesuai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hafalan</a:t>
            </a:r>
            <a:r>
              <a:rPr lang="en-ID" dirty="0">
                <a:solidFill>
                  <a:schemeClr val="tx1"/>
                </a:solidFill>
              </a:rPr>
              <a:t> kalian.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34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7" grpId="0" animBg="1"/>
      <p:bldP spid="7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2734</TotalTime>
  <Words>1849</Words>
  <Application>Microsoft Office PowerPoint</Application>
  <PresentationFormat>On-screen Show (16:9)</PresentationFormat>
  <Paragraphs>94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ae_Ouhod</vt:lpstr>
      <vt:lpstr>Arial</vt:lpstr>
      <vt:lpstr>Calibri</vt:lpstr>
      <vt:lpstr>Muli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Miura Sekar Nurindra</cp:lastModifiedBy>
  <cp:revision>272</cp:revision>
  <cp:lastPrinted>2022-04-09T01:52:42Z</cp:lastPrinted>
  <dcterms:created xsi:type="dcterms:W3CDTF">2022-01-17T01:37:52Z</dcterms:created>
  <dcterms:modified xsi:type="dcterms:W3CDTF">2024-07-09T13:15:52Z</dcterms:modified>
</cp:coreProperties>
</file>